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  <p:sldMasterId id="2147483674" r:id="rId2"/>
  </p:sldMasterIdLst>
  <p:notesMasterIdLst>
    <p:notesMasterId r:id="rId13"/>
  </p:notesMasterIdLst>
  <p:sldIdLst>
    <p:sldId id="256" r:id="rId3"/>
    <p:sldId id="257" r:id="rId4"/>
    <p:sldId id="259" r:id="rId5"/>
    <p:sldId id="260" r:id="rId6"/>
    <p:sldId id="270" r:id="rId7"/>
    <p:sldId id="274" r:id="rId8"/>
    <p:sldId id="268" r:id="rId9"/>
    <p:sldId id="309" r:id="rId10"/>
    <p:sldId id="310" r:id="rId11"/>
    <p:sldId id="308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44EC5DA7-5978-4BC0-B649-3F3B3295C6B0}">
  <a:tblStyle styleId="{44EC5DA7-5978-4BC0-B649-3F3B3295C6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634" y="-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4495528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11996c5d04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11996c5d04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9" name="Google Shape;12959;g1190984978e_0_2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0" name="Google Shape;12960;g1190984978e_0_2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89dd9f533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89dd9f533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86b5b099ff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86b5b099ff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e7c531ed79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e7c531ed79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895460ef7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" name="Google Shape;1540;g895460ef7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e7c80295a9_0_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e7c80295a9_0_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ga9aada73cc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2" name="Google Shape;1502;ga9aada73cc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e7c531ed79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e7c531ed79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g86b5b099ff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5" name="Google Shape;1825;g86b5b099ff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2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2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" name="Google Shape;29;p2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6" name="Google Shape;36;p2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37" name="Google Shape;37;p2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" name="Google Shape;41;p2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" name="Google Shape;42;p2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" name="Google Shape;43;p2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" name="Google Shape;44;p2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" name="Google Shape;45;p2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" name="Google Shape;46;p2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" name="Google Shape;47;p2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" name="Google Shape;48;p2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" name="Google Shape;49;p2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" name="Google Shape;50;p2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1" name="Google Shape;51;p2"/>
          <p:cNvSpPr/>
          <p:nvPr/>
        </p:nvSpPr>
        <p:spPr>
          <a:xfrm>
            <a:off x="4033210" y="1620814"/>
            <a:ext cx="5434634" cy="3841960"/>
          </a:xfrm>
          <a:custGeom>
            <a:avLst/>
            <a:gdLst/>
            <a:ahLst/>
            <a:cxnLst/>
            <a:rect l="l" t="t" r="r" b="b"/>
            <a:pathLst>
              <a:path w="131311" h="92829" extrusionOk="0">
                <a:moveTo>
                  <a:pt x="131310" y="670"/>
                </a:moveTo>
                <a:cubicBezTo>
                  <a:pt x="124684" y="1"/>
                  <a:pt x="119912" y="1217"/>
                  <a:pt x="115353" y="3770"/>
                </a:cubicBezTo>
                <a:cubicBezTo>
                  <a:pt x="112222" y="5502"/>
                  <a:pt x="109851" y="8420"/>
                  <a:pt x="106811" y="10366"/>
                </a:cubicBezTo>
                <a:cubicBezTo>
                  <a:pt x="98909" y="15411"/>
                  <a:pt x="88604" y="12737"/>
                  <a:pt x="79273" y="13527"/>
                </a:cubicBezTo>
                <a:cubicBezTo>
                  <a:pt x="68331" y="14469"/>
                  <a:pt x="57996" y="20852"/>
                  <a:pt x="52221" y="30214"/>
                </a:cubicBezTo>
                <a:cubicBezTo>
                  <a:pt x="47357" y="38117"/>
                  <a:pt x="45564" y="47843"/>
                  <a:pt x="39455" y="54774"/>
                </a:cubicBezTo>
                <a:cubicBezTo>
                  <a:pt x="35382" y="59394"/>
                  <a:pt x="29850" y="62312"/>
                  <a:pt x="24378" y="65047"/>
                </a:cubicBezTo>
                <a:cubicBezTo>
                  <a:pt x="18907" y="67813"/>
                  <a:pt x="12554" y="71400"/>
                  <a:pt x="8299" y="75838"/>
                </a:cubicBezTo>
                <a:cubicBezTo>
                  <a:pt x="4074" y="80276"/>
                  <a:pt x="882" y="85929"/>
                  <a:pt x="1" y="92829"/>
                </a:cubicBezTo>
                <a:lnTo>
                  <a:pt x="124867" y="92829"/>
                </a:lnTo>
                <a:cubicBezTo>
                  <a:pt x="128423" y="92829"/>
                  <a:pt x="131310" y="89911"/>
                  <a:pt x="131310" y="86355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-95250" y="-95250"/>
            <a:ext cx="2087083" cy="1700643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 txBox="1">
            <a:spLocks noGrp="1"/>
          </p:cNvSpPr>
          <p:nvPr>
            <p:ph type="subTitle" idx="1"/>
          </p:nvPr>
        </p:nvSpPr>
        <p:spPr>
          <a:xfrm>
            <a:off x="713225" y="3595350"/>
            <a:ext cx="4182600" cy="2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713225" y="1203600"/>
            <a:ext cx="5190300" cy="15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0"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23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949" name="Google Shape;949;p23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950" name="Google Shape;950;p23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1" name="Google Shape;951;p23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2" name="Google Shape;952;p23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3" name="Google Shape;953;p23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4" name="Google Shape;954;p23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5" name="Google Shape;955;p23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6" name="Google Shape;956;p23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7" name="Google Shape;957;p23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8" name="Google Shape;958;p23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9" name="Google Shape;959;p23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0" name="Google Shape;960;p23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1" name="Google Shape;961;p23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2" name="Google Shape;962;p23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3" name="Google Shape;963;p23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" name="Google Shape;964;p23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" name="Google Shape;965;p23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6" name="Google Shape;966;p23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7" name="Google Shape;967;p23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8" name="Google Shape;968;p23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9" name="Google Shape;969;p23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0" name="Google Shape;970;p23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1" name="Google Shape;971;p23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" name="Google Shape;972;p23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3" name="Google Shape;973;p23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4" name="Google Shape;974;p23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5" name="Google Shape;975;p23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976" name="Google Shape;976;p23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7" name="Google Shape;977;p23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8" name="Google Shape;978;p23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9" name="Google Shape;979;p23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0" name="Google Shape;980;p23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1" name="Google Shape;981;p23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2" name="Google Shape;982;p23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3" name="Google Shape;983;p23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4" name="Google Shape;984;p23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5" name="Google Shape;985;p23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6" name="Google Shape;986;p23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7" name="Google Shape;987;p23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8" name="Google Shape;988;p23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9" name="Google Shape;989;p23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90" name="Google Shape;990;p23"/>
          <p:cNvSpPr/>
          <p:nvPr/>
        </p:nvSpPr>
        <p:spPr>
          <a:xfrm>
            <a:off x="4033210" y="1620814"/>
            <a:ext cx="5434634" cy="3841960"/>
          </a:xfrm>
          <a:custGeom>
            <a:avLst/>
            <a:gdLst/>
            <a:ahLst/>
            <a:cxnLst/>
            <a:rect l="l" t="t" r="r" b="b"/>
            <a:pathLst>
              <a:path w="131311" h="92829" extrusionOk="0">
                <a:moveTo>
                  <a:pt x="131310" y="670"/>
                </a:moveTo>
                <a:cubicBezTo>
                  <a:pt x="124684" y="1"/>
                  <a:pt x="119912" y="1217"/>
                  <a:pt x="115353" y="3770"/>
                </a:cubicBezTo>
                <a:cubicBezTo>
                  <a:pt x="112222" y="5502"/>
                  <a:pt x="109851" y="8420"/>
                  <a:pt x="106811" y="10366"/>
                </a:cubicBezTo>
                <a:cubicBezTo>
                  <a:pt x="98909" y="15411"/>
                  <a:pt x="88604" y="12737"/>
                  <a:pt x="79273" y="13527"/>
                </a:cubicBezTo>
                <a:cubicBezTo>
                  <a:pt x="68331" y="14469"/>
                  <a:pt x="57996" y="20852"/>
                  <a:pt x="52221" y="30214"/>
                </a:cubicBezTo>
                <a:cubicBezTo>
                  <a:pt x="47357" y="38117"/>
                  <a:pt x="45564" y="47843"/>
                  <a:pt x="39455" y="54774"/>
                </a:cubicBezTo>
                <a:cubicBezTo>
                  <a:pt x="35382" y="59394"/>
                  <a:pt x="29850" y="62312"/>
                  <a:pt x="24378" y="65047"/>
                </a:cubicBezTo>
                <a:cubicBezTo>
                  <a:pt x="18907" y="67813"/>
                  <a:pt x="12554" y="71400"/>
                  <a:pt x="8299" y="75838"/>
                </a:cubicBezTo>
                <a:cubicBezTo>
                  <a:pt x="4074" y="80276"/>
                  <a:pt x="882" y="85929"/>
                  <a:pt x="1" y="92829"/>
                </a:cubicBezTo>
                <a:lnTo>
                  <a:pt x="124867" y="92829"/>
                </a:lnTo>
                <a:cubicBezTo>
                  <a:pt x="128423" y="92829"/>
                  <a:pt x="131310" y="89911"/>
                  <a:pt x="131310" y="86355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23"/>
          <p:cNvSpPr/>
          <p:nvPr/>
        </p:nvSpPr>
        <p:spPr>
          <a:xfrm>
            <a:off x="-95250" y="-95250"/>
            <a:ext cx="2087083" cy="1700643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1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" name="Google Shape;993;p24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994" name="Google Shape;994;p24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995" name="Google Shape;995;p24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6" name="Google Shape;996;p24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7" name="Google Shape;997;p24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8" name="Google Shape;998;p24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9" name="Google Shape;999;p24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0" name="Google Shape;1000;p24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1" name="Google Shape;1001;p24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2" name="Google Shape;1002;p24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3" name="Google Shape;1003;p24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4" name="Google Shape;1004;p24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5" name="Google Shape;1005;p24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6" name="Google Shape;1006;p24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7" name="Google Shape;1007;p24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8" name="Google Shape;1008;p24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9" name="Google Shape;1009;p24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0" name="Google Shape;1010;p24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1" name="Google Shape;1011;p24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2" name="Google Shape;1012;p24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3" name="Google Shape;1013;p24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4" name="Google Shape;1014;p24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5" name="Google Shape;1015;p24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6" name="Google Shape;1016;p24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7" name="Google Shape;1017;p24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8" name="Google Shape;1018;p24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9" name="Google Shape;1019;p24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20" name="Google Shape;1020;p24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1021" name="Google Shape;1021;p24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2" name="Google Shape;1022;p24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3" name="Google Shape;1023;p24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4" name="Google Shape;1024;p24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5" name="Google Shape;1025;p24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6" name="Google Shape;1026;p24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7" name="Google Shape;1027;p24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8" name="Google Shape;1028;p24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9" name="Google Shape;1029;p24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0" name="Google Shape;1030;p24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1" name="Google Shape;1031;p24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2" name="Google Shape;1032;p24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3" name="Google Shape;1033;p24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4" name="Google Shape;1034;p24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35" name="Google Shape;1035;p24"/>
          <p:cNvSpPr/>
          <p:nvPr/>
        </p:nvSpPr>
        <p:spPr>
          <a:xfrm rot="10800000" flipH="1">
            <a:off x="-95250" y="3809550"/>
            <a:ext cx="1746180" cy="1422861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24"/>
          <p:cNvSpPr/>
          <p:nvPr/>
        </p:nvSpPr>
        <p:spPr>
          <a:xfrm rot="627001">
            <a:off x="7904813" y="-547504"/>
            <a:ext cx="2111177" cy="2833658"/>
          </a:xfrm>
          <a:custGeom>
            <a:avLst/>
            <a:gdLst/>
            <a:ahLst/>
            <a:cxnLst/>
            <a:rect l="l" t="t" r="r" b="b"/>
            <a:pathLst>
              <a:path w="75230" h="100975" extrusionOk="0">
                <a:moveTo>
                  <a:pt x="70914" y="86506"/>
                </a:moveTo>
                <a:cubicBezTo>
                  <a:pt x="69363" y="92160"/>
                  <a:pt x="64166" y="100427"/>
                  <a:pt x="57600" y="100671"/>
                </a:cubicBezTo>
                <a:cubicBezTo>
                  <a:pt x="48421" y="100975"/>
                  <a:pt x="40731" y="92069"/>
                  <a:pt x="38451" y="83953"/>
                </a:cubicBezTo>
                <a:cubicBezTo>
                  <a:pt x="36718" y="77874"/>
                  <a:pt x="37174" y="70761"/>
                  <a:pt x="33010" y="65959"/>
                </a:cubicBezTo>
                <a:cubicBezTo>
                  <a:pt x="26840" y="58937"/>
                  <a:pt x="14894" y="61521"/>
                  <a:pt x="7204" y="56171"/>
                </a:cubicBezTo>
                <a:cubicBezTo>
                  <a:pt x="2311" y="52706"/>
                  <a:pt x="0" y="45959"/>
                  <a:pt x="1824" y="40214"/>
                </a:cubicBezTo>
                <a:cubicBezTo>
                  <a:pt x="3101" y="36171"/>
                  <a:pt x="6140" y="32645"/>
                  <a:pt x="6171" y="28420"/>
                </a:cubicBezTo>
                <a:cubicBezTo>
                  <a:pt x="6232" y="25685"/>
                  <a:pt x="4925" y="23101"/>
                  <a:pt x="4134" y="20487"/>
                </a:cubicBezTo>
                <a:cubicBezTo>
                  <a:pt x="2432" y="14742"/>
                  <a:pt x="3405" y="6323"/>
                  <a:pt x="8268" y="2858"/>
                </a:cubicBezTo>
                <a:cubicBezTo>
                  <a:pt x="11581" y="517"/>
                  <a:pt x="17204" y="0"/>
                  <a:pt x="20882" y="821"/>
                </a:cubicBezTo>
                <a:cubicBezTo>
                  <a:pt x="24530" y="1642"/>
                  <a:pt x="27873" y="3496"/>
                  <a:pt x="31065" y="5472"/>
                </a:cubicBezTo>
                <a:cubicBezTo>
                  <a:pt x="48998" y="16566"/>
                  <a:pt x="60974" y="34591"/>
                  <a:pt x="68543" y="54986"/>
                </a:cubicBezTo>
                <a:cubicBezTo>
                  <a:pt x="68543" y="54986"/>
                  <a:pt x="75230" y="71217"/>
                  <a:pt x="70914" y="86506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3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57" name="Google Shape;57;p3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58" name="Google Shape;58;p3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" name="Google Shape;59;p3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" name="Google Shape;60;p3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61;p3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" name="Google Shape;62;p3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" name="Google Shape;63;p3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" name="Google Shape;64;p3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" name="Google Shape;65;p3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" name="Google Shape;66;p3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3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" name="Google Shape;68;p3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" name="Google Shape;69;p3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" name="Google Shape;70;p3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" name="Google Shape;71;p3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" name="Google Shape;72;p3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" name="Google Shape;73;p3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" name="Google Shape;74;p3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" name="Google Shape;75;p3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" name="Google Shape;76;p3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" name="Google Shape;77;p3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" name="Google Shape;78;p3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" name="Google Shape;79;p3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" name="Google Shape;80;p3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" name="Google Shape;81;p3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" name="Google Shape;82;p3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3" name="Google Shape;83;p3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84" name="Google Shape;84;p3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" name="Google Shape;85;p3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" name="Google Shape;86;p3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" name="Google Shape;87;p3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" name="Google Shape;88;p3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" name="Google Shape;89;p3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" name="Google Shape;90;p3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" name="Google Shape;91;p3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" name="Google Shape;92;p3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" name="Google Shape;93;p3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" name="Google Shape;94;p3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" name="Google Shape;95;p3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" name="Google Shape;96;p3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" name="Google Shape;97;p3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8" name="Google Shape;98;p3"/>
          <p:cNvSpPr/>
          <p:nvPr/>
        </p:nvSpPr>
        <p:spPr>
          <a:xfrm rot="-1028688">
            <a:off x="5415649" y="3225092"/>
            <a:ext cx="5240481" cy="2748671"/>
          </a:xfrm>
          <a:custGeom>
            <a:avLst/>
            <a:gdLst/>
            <a:ahLst/>
            <a:cxnLst/>
            <a:rect l="l" t="t" r="r" b="b"/>
            <a:pathLst>
              <a:path w="97358" h="51065" extrusionOk="0">
                <a:moveTo>
                  <a:pt x="90580" y="33071"/>
                </a:moveTo>
                <a:cubicBezTo>
                  <a:pt x="93923" y="29180"/>
                  <a:pt x="97358" y="21429"/>
                  <a:pt x="94349" y="16596"/>
                </a:cubicBezTo>
                <a:cubicBezTo>
                  <a:pt x="90184" y="9848"/>
                  <a:pt x="79971" y="8633"/>
                  <a:pt x="73072" y="10912"/>
                </a:cubicBezTo>
                <a:cubicBezTo>
                  <a:pt x="67874" y="12614"/>
                  <a:pt x="62950" y="16383"/>
                  <a:pt x="57509" y="15684"/>
                </a:cubicBezTo>
                <a:cubicBezTo>
                  <a:pt x="49454" y="14651"/>
                  <a:pt x="45533" y="4742"/>
                  <a:pt x="37965" y="1854"/>
                </a:cubicBezTo>
                <a:cubicBezTo>
                  <a:pt x="33101" y="0"/>
                  <a:pt x="27113" y="1642"/>
                  <a:pt x="23861" y="5684"/>
                </a:cubicBezTo>
                <a:cubicBezTo>
                  <a:pt x="21581" y="8541"/>
                  <a:pt x="20517" y="12493"/>
                  <a:pt x="17478" y="14560"/>
                </a:cubicBezTo>
                <a:cubicBezTo>
                  <a:pt x="15502" y="15867"/>
                  <a:pt x="13040" y="16231"/>
                  <a:pt x="10760" y="16900"/>
                </a:cubicBezTo>
                <a:cubicBezTo>
                  <a:pt x="5806" y="18450"/>
                  <a:pt x="213" y="23253"/>
                  <a:pt x="92" y="28420"/>
                </a:cubicBezTo>
                <a:cubicBezTo>
                  <a:pt x="0" y="31946"/>
                  <a:pt x="2371" y="36262"/>
                  <a:pt x="4712" y="38481"/>
                </a:cubicBezTo>
                <a:cubicBezTo>
                  <a:pt x="7083" y="40730"/>
                  <a:pt x="10031" y="42250"/>
                  <a:pt x="13040" y="43588"/>
                </a:cubicBezTo>
                <a:cubicBezTo>
                  <a:pt x="29636" y="51065"/>
                  <a:pt x="48421" y="51004"/>
                  <a:pt x="66780" y="46566"/>
                </a:cubicBezTo>
                <a:cubicBezTo>
                  <a:pt x="66719" y="46536"/>
                  <a:pt x="81674" y="43496"/>
                  <a:pt x="90580" y="3307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"/>
          <p:cNvSpPr/>
          <p:nvPr/>
        </p:nvSpPr>
        <p:spPr>
          <a:xfrm>
            <a:off x="-941475" y="3333749"/>
            <a:ext cx="4643175" cy="2740727"/>
          </a:xfrm>
          <a:custGeom>
            <a:avLst/>
            <a:gdLst/>
            <a:ahLst/>
            <a:cxnLst/>
            <a:rect l="l" t="t" r="r" b="b"/>
            <a:pathLst>
              <a:path w="98665" h="58239" extrusionOk="0">
                <a:moveTo>
                  <a:pt x="3800" y="23587"/>
                </a:moveTo>
                <a:cubicBezTo>
                  <a:pt x="1459" y="18785"/>
                  <a:pt x="0" y="9909"/>
                  <a:pt x="4377" y="5776"/>
                </a:cubicBezTo>
                <a:cubicBezTo>
                  <a:pt x="10456" y="1"/>
                  <a:pt x="21125" y="1490"/>
                  <a:pt x="27630" y="5654"/>
                </a:cubicBezTo>
                <a:cubicBezTo>
                  <a:pt x="32493" y="8815"/>
                  <a:pt x="36475" y="13952"/>
                  <a:pt x="42220" y="14712"/>
                </a:cubicBezTo>
                <a:cubicBezTo>
                  <a:pt x="50700" y="15806"/>
                  <a:pt x="57326" y="6779"/>
                  <a:pt x="65837" y="5806"/>
                </a:cubicBezTo>
                <a:cubicBezTo>
                  <a:pt x="71309" y="5198"/>
                  <a:pt x="76993" y="8481"/>
                  <a:pt x="79211" y="13496"/>
                </a:cubicBezTo>
                <a:cubicBezTo>
                  <a:pt x="80792" y="17022"/>
                  <a:pt x="80822" y="21308"/>
                  <a:pt x="83376" y="24256"/>
                </a:cubicBezTo>
                <a:cubicBezTo>
                  <a:pt x="84987" y="26141"/>
                  <a:pt x="87479" y="27144"/>
                  <a:pt x="89607" y="28451"/>
                </a:cubicBezTo>
                <a:cubicBezTo>
                  <a:pt x="94227" y="31338"/>
                  <a:pt x="98665" y="37721"/>
                  <a:pt x="97418" y="43041"/>
                </a:cubicBezTo>
                <a:cubicBezTo>
                  <a:pt x="96537" y="46658"/>
                  <a:pt x="93011" y="50427"/>
                  <a:pt x="90002" y="52099"/>
                </a:cubicBezTo>
                <a:cubicBezTo>
                  <a:pt x="87023" y="53770"/>
                  <a:pt x="83588" y="54500"/>
                  <a:pt x="80184" y="55047"/>
                </a:cubicBezTo>
                <a:cubicBezTo>
                  <a:pt x="61248" y="58238"/>
                  <a:pt x="42129" y="53162"/>
                  <a:pt x="24560" y="43740"/>
                </a:cubicBezTo>
                <a:cubicBezTo>
                  <a:pt x="24499" y="43740"/>
                  <a:pt x="10122" y="36658"/>
                  <a:pt x="3800" y="23587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3171600" y="2533730"/>
            <a:ext cx="2800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subTitle" idx="1"/>
          </p:nvPr>
        </p:nvSpPr>
        <p:spPr>
          <a:xfrm>
            <a:off x="3290700" y="3475405"/>
            <a:ext cx="2562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title" idx="2" hasCustomPrompt="1"/>
          </p:nvPr>
        </p:nvSpPr>
        <p:spPr>
          <a:xfrm>
            <a:off x="3836400" y="1332855"/>
            <a:ext cx="147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65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6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200" name="Google Shape;200;p6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201" name="Google Shape;201;p6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2" name="Google Shape;202;p6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3" name="Google Shape;203;p6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4" name="Google Shape;204;p6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" name="Google Shape;205;p6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6" name="Google Shape;206;p6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7" name="Google Shape;207;p6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8" name="Google Shape;208;p6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9" name="Google Shape;209;p6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0" name="Google Shape;210;p6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1" name="Google Shape;211;p6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" name="Google Shape;212;p6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" name="Google Shape;213;p6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" name="Google Shape;214;p6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" name="Google Shape;215;p6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" name="Google Shape;216;p6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6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" name="Google Shape;218;p6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" name="Google Shape;219;p6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" name="Google Shape;220;p6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" name="Google Shape;221;p6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" name="Google Shape;222;p6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" name="Google Shape;223;p6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4" name="Google Shape;224;p6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5" name="Google Shape;225;p6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26" name="Google Shape;226;p6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227" name="Google Shape;227;p6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6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9" name="Google Shape;229;p6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0" name="Google Shape;230;p6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6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2" name="Google Shape;232;p6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6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4;p6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5" name="Google Shape;235;p6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6" name="Google Shape;236;p6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6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8" name="Google Shape;238;p6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9" name="Google Shape;239;p6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0" name="Google Shape;240;p6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41" name="Google Shape;241;p6"/>
          <p:cNvSpPr/>
          <p:nvPr/>
        </p:nvSpPr>
        <p:spPr>
          <a:xfrm rot="-6983311">
            <a:off x="6708816" y="-1257427"/>
            <a:ext cx="2142024" cy="2743446"/>
          </a:xfrm>
          <a:custGeom>
            <a:avLst/>
            <a:gdLst/>
            <a:ahLst/>
            <a:cxnLst/>
            <a:rect l="l" t="t" r="r" b="b"/>
            <a:pathLst>
              <a:path w="61491" h="78756" extrusionOk="0">
                <a:moveTo>
                  <a:pt x="59728" y="11612"/>
                </a:moveTo>
                <a:cubicBezTo>
                  <a:pt x="59697" y="10822"/>
                  <a:pt x="59576" y="10031"/>
                  <a:pt x="59394" y="9271"/>
                </a:cubicBezTo>
                <a:cubicBezTo>
                  <a:pt x="58451" y="5624"/>
                  <a:pt x="55776" y="2402"/>
                  <a:pt x="52220" y="1338"/>
                </a:cubicBezTo>
                <a:cubicBezTo>
                  <a:pt x="47630" y="1"/>
                  <a:pt x="42645" y="2432"/>
                  <a:pt x="39484" y="6049"/>
                </a:cubicBezTo>
                <a:cubicBezTo>
                  <a:pt x="36323" y="9636"/>
                  <a:pt x="34651" y="14196"/>
                  <a:pt x="32828" y="18664"/>
                </a:cubicBezTo>
                <a:cubicBezTo>
                  <a:pt x="31065" y="23071"/>
                  <a:pt x="28967" y="27570"/>
                  <a:pt x="25320" y="30700"/>
                </a:cubicBezTo>
                <a:cubicBezTo>
                  <a:pt x="20973" y="34378"/>
                  <a:pt x="15046" y="35594"/>
                  <a:pt x="10548" y="39059"/>
                </a:cubicBezTo>
                <a:cubicBezTo>
                  <a:pt x="4013" y="44074"/>
                  <a:pt x="0" y="53710"/>
                  <a:pt x="2432" y="61582"/>
                </a:cubicBezTo>
                <a:cubicBezTo>
                  <a:pt x="4772" y="68999"/>
                  <a:pt x="11064" y="78209"/>
                  <a:pt x="21338" y="78543"/>
                </a:cubicBezTo>
                <a:cubicBezTo>
                  <a:pt x="28967" y="78756"/>
                  <a:pt x="40639" y="75564"/>
                  <a:pt x="44226" y="69819"/>
                </a:cubicBezTo>
                <a:cubicBezTo>
                  <a:pt x="44287" y="69789"/>
                  <a:pt x="61491" y="54226"/>
                  <a:pt x="59728" y="11612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6"/>
          <p:cNvSpPr/>
          <p:nvPr/>
        </p:nvSpPr>
        <p:spPr>
          <a:xfrm>
            <a:off x="-639975" y="4290275"/>
            <a:ext cx="1487019" cy="1488653"/>
          </a:xfrm>
          <a:custGeom>
            <a:avLst/>
            <a:gdLst/>
            <a:ahLst/>
            <a:cxnLst/>
            <a:rect l="l" t="t" r="r" b="b"/>
            <a:pathLst>
              <a:path w="28543" h="28573" extrusionOk="0">
                <a:moveTo>
                  <a:pt x="28542" y="14287"/>
                </a:moveTo>
                <a:cubicBezTo>
                  <a:pt x="28542" y="22189"/>
                  <a:pt x="22159" y="28572"/>
                  <a:pt x="14287" y="28572"/>
                </a:cubicBezTo>
                <a:cubicBezTo>
                  <a:pt x="6384" y="28572"/>
                  <a:pt x="1" y="22189"/>
                  <a:pt x="1" y="14287"/>
                </a:cubicBezTo>
                <a:cubicBezTo>
                  <a:pt x="1" y="6414"/>
                  <a:pt x="6384" y="1"/>
                  <a:pt x="14287" y="1"/>
                </a:cubicBezTo>
                <a:cubicBezTo>
                  <a:pt x="22159" y="1"/>
                  <a:pt x="28542" y="6414"/>
                  <a:pt x="28542" y="14287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713225" y="362625"/>
            <a:ext cx="77175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oogle Shape;339;p9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340" name="Google Shape;340;p9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341" name="Google Shape;341;p9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2" name="Google Shape;342;p9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3" name="Google Shape;343;p9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4" name="Google Shape;344;p9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5" name="Google Shape;345;p9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" name="Google Shape;346;p9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" name="Google Shape;347;p9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9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9" name="Google Shape;349;p9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0" name="Google Shape;350;p9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1" name="Google Shape;351;p9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2" name="Google Shape;352;p9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3" name="Google Shape;353;p9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4" name="Google Shape;354;p9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" name="Google Shape;355;p9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" name="Google Shape;356;p9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7" name="Google Shape;357;p9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8" name="Google Shape;358;p9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9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9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1" name="Google Shape;361;p9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2" name="Google Shape;362;p9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3" name="Google Shape;363;p9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4" name="Google Shape;364;p9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5" name="Google Shape;365;p9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66" name="Google Shape;366;p9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367" name="Google Shape;367;p9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8" name="Google Shape;368;p9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9" name="Google Shape;369;p9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0" name="Google Shape;370;p9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1" name="Google Shape;371;p9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372;p9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3" name="Google Shape;373;p9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4" name="Google Shape;374;p9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5" name="Google Shape;375;p9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6" name="Google Shape;376;p9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7" name="Google Shape;377;p9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8" name="Google Shape;378;p9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9" name="Google Shape;379;p9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0" name="Google Shape;380;p9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81" name="Google Shape;381;p9"/>
          <p:cNvSpPr/>
          <p:nvPr/>
        </p:nvSpPr>
        <p:spPr>
          <a:xfrm>
            <a:off x="4209050" y="2071175"/>
            <a:ext cx="5731862" cy="5056501"/>
          </a:xfrm>
          <a:custGeom>
            <a:avLst/>
            <a:gdLst/>
            <a:ahLst/>
            <a:cxnLst/>
            <a:rect l="l" t="t" r="r" b="b"/>
            <a:pathLst>
              <a:path w="130277" h="114927" extrusionOk="0">
                <a:moveTo>
                  <a:pt x="25107" y="105808"/>
                </a:moveTo>
                <a:cubicBezTo>
                  <a:pt x="41521" y="114926"/>
                  <a:pt x="62220" y="110215"/>
                  <a:pt x="73497" y="95169"/>
                </a:cubicBezTo>
                <a:cubicBezTo>
                  <a:pt x="78695" y="88269"/>
                  <a:pt x="83862" y="81309"/>
                  <a:pt x="90519" y="78634"/>
                </a:cubicBezTo>
                <a:cubicBezTo>
                  <a:pt x="99577" y="75047"/>
                  <a:pt x="110428" y="77357"/>
                  <a:pt x="119030" y="72768"/>
                </a:cubicBezTo>
                <a:cubicBezTo>
                  <a:pt x="125747" y="69120"/>
                  <a:pt x="129881" y="61491"/>
                  <a:pt x="130064" y="53801"/>
                </a:cubicBezTo>
                <a:cubicBezTo>
                  <a:pt x="130276" y="46141"/>
                  <a:pt x="126872" y="38633"/>
                  <a:pt x="121644" y="33010"/>
                </a:cubicBezTo>
                <a:cubicBezTo>
                  <a:pt x="116902" y="27934"/>
                  <a:pt x="110367" y="23770"/>
                  <a:pt x="108483" y="17052"/>
                </a:cubicBezTo>
                <a:cubicBezTo>
                  <a:pt x="106841" y="11217"/>
                  <a:pt x="107905" y="5837"/>
                  <a:pt x="101795" y="2463"/>
                </a:cubicBezTo>
                <a:cubicBezTo>
                  <a:pt x="97327" y="1"/>
                  <a:pt x="91339" y="1824"/>
                  <a:pt x="88269" y="5837"/>
                </a:cubicBezTo>
                <a:cubicBezTo>
                  <a:pt x="85655" y="9332"/>
                  <a:pt x="84592" y="13800"/>
                  <a:pt x="82433" y="17539"/>
                </a:cubicBezTo>
                <a:cubicBezTo>
                  <a:pt x="76901" y="27113"/>
                  <a:pt x="65199" y="31065"/>
                  <a:pt x="54348" y="33010"/>
                </a:cubicBezTo>
                <a:cubicBezTo>
                  <a:pt x="43466" y="34955"/>
                  <a:pt x="31885" y="35867"/>
                  <a:pt x="22797" y="42129"/>
                </a:cubicBezTo>
                <a:cubicBezTo>
                  <a:pt x="21794" y="42828"/>
                  <a:pt x="20791" y="43588"/>
                  <a:pt x="19849" y="44378"/>
                </a:cubicBezTo>
                <a:cubicBezTo>
                  <a:pt x="0" y="60944"/>
                  <a:pt x="1976" y="92251"/>
                  <a:pt x="24286" y="105321"/>
                </a:cubicBezTo>
                <a:cubicBezTo>
                  <a:pt x="24560" y="105504"/>
                  <a:pt x="24834" y="105656"/>
                  <a:pt x="25107" y="105808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9"/>
          <p:cNvSpPr txBox="1">
            <a:spLocks noGrp="1"/>
          </p:cNvSpPr>
          <p:nvPr>
            <p:ph type="title"/>
          </p:nvPr>
        </p:nvSpPr>
        <p:spPr>
          <a:xfrm>
            <a:off x="1062125" y="1765602"/>
            <a:ext cx="35124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  <p:sp>
        <p:nvSpPr>
          <p:cNvPr id="383" name="Google Shape;383;p9"/>
          <p:cNvSpPr txBox="1">
            <a:spLocks noGrp="1"/>
          </p:cNvSpPr>
          <p:nvPr>
            <p:ph type="title" idx="2"/>
          </p:nvPr>
        </p:nvSpPr>
        <p:spPr>
          <a:xfrm>
            <a:off x="1062125" y="2282377"/>
            <a:ext cx="3512400" cy="10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 b="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0"/>
          <p:cNvSpPr txBox="1">
            <a:spLocks noGrp="1"/>
          </p:cNvSpPr>
          <p:nvPr>
            <p:ph type="body" idx="1"/>
          </p:nvPr>
        </p:nvSpPr>
        <p:spPr>
          <a:xfrm>
            <a:off x="1094825" y="3050300"/>
            <a:ext cx="4514400" cy="14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4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15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542" name="Google Shape;542;p15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543" name="Google Shape;543;p15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4" name="Google Shape;544;p15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5" name="Google Shape;545;p15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6" name="Google Shape;546;p15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7" name="Google Shape;547;p15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8" name="Google Shape;548;p15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9" name="Google Shape;549;p15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0" name="Google Shape;550;p15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1" name="Google Shape;551;p15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2" name="Google Shape;552;p15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3" name="Google Shape;553;p15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15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5" name="Google Shape;555;p15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6" name="Google Shape;556;p15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7" name="Google Shape;557;p15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8" name="Google Shape;558;p15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9" name="Google Shape;559;p15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0" name="Google Shape;560;p15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1" name="Google Shape;561;p15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2" name="Google Shape;562;p15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3" name="Google Shape;563;p15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4" name="Google Shape;564;p15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5" name="Google Shape;565;p15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6" name="Google Shape;566;p15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7" name="Google Shape;567;p15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8" name="Google Shape;568;p15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569" name="Google Shape;569;p15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0" name="Google Shape;570;p15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1" name="Google Shape;571;p15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2" name="Google Shape;572;p15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3" name="Google Shape;573;p15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4" name="Google Shape;574;p15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5" name="Google Shape;575;p15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6" name="Google Shape;576;p15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7" name="Google Shape;577;p15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8" name="Google Shape;578;p15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9" name="Google Shape;579;p15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0" name="Google Shape;580;p15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1" name="Google Shape;581;p15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2" name="Google Shape;582;p15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83" name="Google Shape;583;p15"/>
          <p:cNvSpPr/>
          <p:nvPr/>
        </p:nvSpPr>
        <p:spPr>
          <a:xfrm flipH="1">
            <a:off x="-218140" y="1522689"/>
            <a:ext cx="5434634" cy="3841960"/>
          </a:xfrm>
          <a:custGeom>
            <a:avLst/>
            <a:gdLst/>
            <a:ahLst/>
            <a:cxnLst/>
            <a:rect l="l" t="t" r="r" b="b"/>
            <a:pathLst>
              <a:path w="131311" h="92829" extrusionOk="0">
                <a:moveTo>
                  <a:pt x="131310" y="670"/>
                </a:moveTo>
                <a:cubicBezTo>
                  <a:pt x="124684" y="1"/>
                  <a:pt x="119912" y="1217"/>
                  <a:pt x="115353" y="3770"/>
                </a:cubicBezTo>
                <a:cubicBezTo>
                  <a:pt x="112222" y="5502"/>
                  <a:pt x="109851" y="8420"/>
                  <a:pt x="106811" y="10366"/>
                </a:cubicBezTo>
                <a:cubicBezTo>
                  <a:pt x="98909" y="15411"/>
                  <a:pt x="88604" y="12737"/>
                  <a:pt x="79273" y="13527"/>
                </a:cubicBezTo>
                <a:cubicBezTo>
                  <a:pt x="68331" y="14469"/>
                  <a:pt x="57996" y="20852"/>
                  <a:pt x="52221" y="30214"/>
                </a:cubicBezTo>
                <a:cubicBezTo>
                  <a:pt x="47357" y="38117"/>
                  <a:pt x="45564" y="47843"/>
                  <a:pt x="39455" y="54774"/>
                </a:cubicBezTo>
                <a:cubicBezTo>
                  <a:pt x="35382" y="59394"/>
                  <a:pt x="29850" y="62312"/>
                  <a:pt x="24378" y="65047"/>
                </a:cubicBezTo>
                <a:cubicBezTo>
                  <a:pt x="18907" y="67813"/>
                  <a:pt x="12554" y="71400"/>
                  <a:pt x="8299" y="75838"/>
                </a:cubicBezTo>
                <a:cubicBezTo>
                  <a:pt x="4074" y="80276"/>
                  <a:pt x="882" y="85929"/>
                  <a:pt x="1" y="92829"/>
                </a:cubicBezTo>
                <a:lnTo>
                  <a:pt x="124867" y="92829"/>
                </a:lnTo>
                <a:cubicBezTo>
                  <a:pt x="128423" y="92829"/>
                  <a:pt x="131310" y="89911"/>
                  <a:pt x="131310" y="86355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15"/>
          <p:cNvSpPr/>
          <p:nvPr/>
        </p:nvSpPr>
        <p:spPr>
          <a:xfrm rot="5400000">
            <a:off x="7155518" y="111286"/>
            <a:ext cx="2342444" cy="1908722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15"/>
          <p:cNvSpPr txBox="1">
            <a:spLocks noGrp="1"/>
          </p:cNvSpPr>
          <p:nvPr>
            <p:ph type="title"/>
          </p:nvPr>
        </p:nvSpPr>
        <p:spPr>
          <a:xfrm>
            <a:off x="3158100" y="3444826"/>
            <a:ext cx="28278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6" name="Google Shape;586;p15"/>
          <p:cNvSpPr txBox="1">
            <a:spLocks noGrp="1"/>
          </p:cNvSpPr>
          <p:nvPr>
            <p:ph type="title" idx="2"/>
          </p:nvPr>
        </p:nvSpPr>
        <p:spPr>
          <a:xfrm>
            <a:off x="2654700" y="1572950"/>
            <a:ext cx="3834600" cy="13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00" b="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100" b="0">
                <a:solidFill>
                  <a:schemeClr val="accent3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100" b="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6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16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589" name="Google Shape;589;p16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590" name="Google Shape;590;p16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1" name="Google Shape;591;p16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2" name="Google Shape;592;p16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3" name="Google Shape;593;p16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4" name="Google Shape;594;p16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5" name="Google Shape;595;p16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6" name="Google Shape;596;p16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7" name="Google Shape;597;p16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8" name="Google Shape;598;p16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16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16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1" name="Google Shape;601;p16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2" name="Google Shape;602;p16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16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16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5" name="Google Shape;605;p16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6" name="Google Shape;606;p16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7" name="Google Shape;607;p16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8" name="Google Shape;608;p16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9" name="Google Shape;609;p16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0" name="Google Shape;610;p16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1" name="Google Shape;611;p16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2" name="Google Shape;612;p16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3" name="Google Shape;613;p16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4" name="Google Shape;614;p16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15" name="Google Shape;615;p16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616" name="Google Shape;616;p16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7" name="Google Shape;617;p16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8" name="Google Shape;618;p16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9" name="Google Shape;619;p16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0" name="Google Shape;620;p16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1" name="Google Shape;621;p16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2" name="Google Shape;622;p16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3" name="Google Shape;623;p16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4" name="Google Shape;624;p16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" name="Google Shape;625;p16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6" name="Google Shape;626;p16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7" name="Google Shape;627;p16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8" name="Google Shape;628;p16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9" name="Google Shape;629;p16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30" name="Google Shape;630;p16"/>
          <p:cNvSpPr/>
          <p:nvPr/>
        </p:nvSpPr>
        <p:spPr>
          <a:xfrm>
            <a:off x="-95250" y="-95250"/>
            <a:ext cx="2087083" cy="1700643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16"/>
          <p:cNvSpPr/>
          <p:nvPr/>
        </p:nvSpPr>
        <p:spPr>
          <a:xfrm>
            <a:off x="4033210" y="1620814"/>
            <a:ext cx="5434634" cy="3841960"/>
          </a:xfrm>
          <a:custGeom>
            <a:avLst/>
            <a:gdLst/>
            <a:ahLst/>
            <a:cxnLst/>
            <a:rect l="l" t="t" r="r" b="b"/>
            <a:pathLst>
              <a:path w="131311" h="92829" extrusionOk="0">
                <a:moveTo>
                  <a:pt x="131310" y="670"/>
                </a:moveTo>
                <a:cubicBezTo>
                  <a:pt x="124684" y="1"/>
                  <a:pt x="119912" y="1217"/>
                  <a:pt x="115353" y="3770"/>
                </a:cubicBezTo>
                <a:cubicBezTo>
                  <a:pt x="112222" y="5502"/>
                  <a:pt x="109851" y="8420"/>
                  <a:pt x="106811" y="10366"/>
                </a:cubicBezTo>
                <a:cubicBezTo>
                  <a:pt x="98909" y="15411"/>
                  <a:pt x="88604" y="12737"/>
                  <a:pt x="79273" y="13527"/>
                </a:cubicBezTo>
                <a:cubicBezTo>
                  <a:pt x="68331" y="14469"/>
                  <a:pt x="57996" y="20852"/>
                  <a:pt x="52221" y="30214"/>
                </a:cubicBezTo>
                <a:cubicBezTo>
                  <a:pt x="47357" y="38117"/>
                  <a:pt x="45564" y="47843"/>
                  <a:pt x="39455" y="54774"/>
                </a:cubicBezTo>
                <a:cubicBezTo>
                  <a:pt x="35382" y="59394"/>
                  <a:pt x="29850" y="62312"/>
                  <a:pt x="24378" y="65047"/>
                </a:cubicBezTo>
                <a:cubicBezTo>
                  <a:pt x="18907" y="67813"/>
                  <a:pt x="12554" y="71400"/>
                  <a:pt x="8299" y="75838"/>
                </a:cubicBezTo>
                <a:cubicBezTo>
                  <a:pt x="4074" y="80276"/>
                  <a:pt x="882" y="85929"/>
                  <a:pt x="1" y="92829"/>
                </a:cubicBezTo>
                <a:lnTo>
                  <a:pt x="124867" y="92829"/>
                </a:lnTo>
                <a:cubicBezTo>
                  <a:pt x="128423" y="92829"/>
                  <a:pt x="131310" y="89911"/>
                  <a:pt x="131310" y="86355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16"/>
          <p:cNvSpPr/>
          <p:nvPr/>
        </p:nvSpPr>
        <p:spPr>
          <a:xfrm>
            <a:off x="-514275" y="3443898"/>
            <a:ext cx="2238271" cy="2240766"/>
          </a:xfrm>
          <a:custGeom>
            <a:avLst/>
            <a:gdLst/>
            <a:ahLst/>
            <a:cxnLst/>
            <a:rect l="l" t="t" r="r" b="b"/>
            <a:pathLst>
              <a:path w="28543" h="28573" extrusionOk="0">
                <a:moveTo>
                  <a:pt x="28542" y="14287"/>
                </a:moveTo>
                <a:cubicBezTo>
                  <a:pt x="28542" y="22189"/>
                  <a:pt x="22159" y="28572"/>
                  <a:pt x="14287" y="28572"/>
                </a:cubicBezTo>
                <a:cubicBezTo>
                  <a:pt x="6384" y="28572"/>
                  <a:pt x="1" y="22189"/>
                  <a:pt x="1" y="14287"/>
                </a:cubicBezTo>
                <a:cubicBezTo>
                  <a:pt x="1" y="6414"/>
                  <a:pt x="6384" y="1"/>
                  <a:pt x="14287" y="1"/>
                </a:cubicBezTo>
                <a:cubicBezTo>
                  <a:pt x="22159" y="1"/>
                  <a:pt x="28542" y="6414"/>
                  <a:pt x="28542" y="14287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16"/>
          <p:cNvSpPr txBox="1">
            <a:spLocks noGrp="1"/>
          </p:cNvSpPr>
          <p:nvPr>
            <p:ph type="body" idx="1"/>
          </p:nvPr>
        </p:nvSpPr>
        <p:spPr>
          <a:xfrm>
            <a:off x="1951925" y="2529825"/>
            <a:ext cx="2627100" cy="8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4" name="Google Shape;634;p16"/>
          <p:cNvSpPr txBox="1">
            <a:spLocks noGrp="1"/>
          </p:cNvSpPr>
          <p:nvPr>
            <p:ph type="title"/>
          </p:nvPr>
        </p:nvSpPr>
        <p:spPr>
          <a:xfrm>
            <a:off x="1951925" y="1520325"/>
            <a:ext cx="1834800" cy="10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2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6" name="Google Shape;636;p17"/>
          <p:cNvGrpSpPr/>
          <p:nvPr/>
        </p:nvGrpSpPr>
        <p:grpSpPr>
          <a:xfrm>
            <a:off x="-481950" y="-257250"/>
            <a:ext cx="10107900" cy="5658000"/>
            <a:chOff x="-298500" y="6796775"/>
            <a:chExt cx="10107900" cy="5658000"/>
          </a:xfrm>
        </p:grpSpPr>
        <p:grpSp>
          <p:nvGrpSpPr>
            <p:cNvPr id="637" name="Google Shape;637;p17"/>
            <p:cNvGrpSpPr/>
            <p:nvPr/>
          </p:nvGrpSpPr>
          <p:grpSpPr>
            <a:xfrm>
              <a:off x="-95250" y="6796775"/>
              <a:ext cx="9621724" cy="5658000"/>
              <a:chOff x="-95250" y="6796775"/>
              <a:chExt cx="9621724" cy="5658000"/>
            </a:xfrm>
          </p:grpSpPr>
          <p:cxnSp>
            <p:nvCxnSpPr>
              <p:cNvPr id="638" name="Google Shape;638;p17"/>
              <p:cNvCxnSpPr/>
              <p:nvPr/>
            </p:nvCxnSpPr>
            <p:spPr>
              <a:xfrm>
                <a:off x="792285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9" name="Google Shape;639;p17"/>
              <p:cNvCxnSpPr/>
              <p:nvPr/>
            </p:nvCxnSpPr>
            <p:spPr>
              <a:xfrm>
                <a:off x="832375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0" name="Google Shape;640;p17"/>
              <p:cNvCxnSpPr/>
              <p:nvPr/>
            </p:nvCxnSpPr>
            <p:spPr>
              <a:xfrm>
                <a:off x="872466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1" name="Google Shape;641;p17"/>
              <p:cNvCxnSpPr/>
              <p:nvPr/>
            </p:nvCxnSpPr>
            <p:spPr>
              <a:xfrm>
                <a:off x="9125569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2" name="Google Shape;642;p17"/>
              <p:cNvCxnSpPr/>
              <p:nvPr/>
            </p:nvCxnSpPr>
            <p:spPr>
              <a:xfrm>
                <a:off x="9526474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3" name="Google Shape;643;p17"/>
              <p:cNvCxnSpPr/>
              <p:nvPr/>
            </p:nvCxnSpPr>
            <p:spPr>
              <a:xfrm>
                <a:off x="391380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4" name="Google Shape;644;p17"/>
              <p:cNvCxnSpPr/>
              <p:nvPr/>
            </p:nvCxnSpPr>
            <p:spPr>
              <a:xfrm>
                <a:off x="431470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5" name="Google Shape;645;p17"/>
              <p:cNvCxnSpPr/>
              <p:nvPr/>
            </p:nvCxnSpPr>
            <p:spPr>
              <a:xfrm>
                <a:off x="471561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6" name="Google Shape;646;p17"/>
              <p:cNvCxnSpPr/>
              <p:nvPr/>
            </p:nvCxnSpPr>
            <p:spPr>
              <a:xfrm>
                <a:off x="511651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7" name="Google Shape;647;p17"/>
              <p:cNvCxnSpPr/>
              <p:nvPr/>
            </p:nvCxnSpPr>
            <p:spPr>
              <a:xfrm>
                <a:off x="5517422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8" name="Google Shape;648;p17"/>
              <p:cNvCxnSpPr/>
              <p:nvPr/>
            </p:nvCxnSpPr>
            <p:spPr>
              <a:xfrm>
                <a:off x="591832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9" name="Google Shape;649;p17"/>
              <p:cNvCxnSpPr/>
              <p:nvPr/>
            </p:nvCxnSpPr>
            <p:spPr>
              <a:xfrm>
                <a:off x="631923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0" name="Google Shape;650;p17"/>
              <p:cNvCxnSpPr/>
              <p:nvPr/>
            </p:nvCxnSpPr>
            <p:spPr>
              <a:xfrm>
                <a:off x="672013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1" name="Google Shape;651;p17"/>
              <p:cNvCxnSpPr/>
              <p:nvPr/>
            </p:nvCxnSpPr>
            <p:spPr>
              <a:xfrm>
                <a:off x="7121043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2" name="Google Shape;652;p17"/>
              <p:cNvCxnSpPr/>
              <p:nvPr/>
            </p:nvCxnSpPr>
            <p:spPr>
              <a:xfrm>
                <a:off x="7521948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3" name="Google Shape;653;p17"/>
              <p:cNvCxnSpPr/>
              <p:nvPr/>
            </p:nvCxnSpPr>
            <p:spPr>
              <a:xfrm>
                <a:off x="-9525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4" name="Google Shape;654;p17"/>
              <p:cNvCxnSpPr/>
              <p:nvPr/>
            </p:nvCxnSpPr>
            <p:spPr>
              <a:xfrm>
                <a:off x="305655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5" name="Google Shape;655;p17"/>
              <p:cNvCxnSpPr/>
              <p:nvPr/>
            </p:nvCxnSpPr>
            <p:spPr>
              <a:xfrm>
                <a:off x="706560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6" name="Google Shape;656;p17"/>
              <p:cNvCxnSpPr/>
              <p:nvPr/>
            </p:nvCxnSpPr>
            <p:spPr>
              <a:xfrm>
                <a:off x="110746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7" name="Google Shape;657;p17"/>
              <p:cNvCxnSpPr/>
              <p:nvPr/>
            </p:nvCxnSpPr>
            <p:spPr>
              <a:xfrm>
                <a:off x="150837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8" name="Google Shape;658;p17"/>
              <p:cNvCxnSpPr/>
              <p:nvPr/>
            </p:nvCxnSpPr>
            <p:spPr>
              <a:xfrm>
                <a:off x="190927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9" name="Google Shape;659;p17"/>
              <p:cNvCxnSpPr/>
              <p:nvPr/>
            </p:nvCxnSpPr>
            <p:spPr>
              <a:xfrm>
                <a:off x="231018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0" name="Google Shape;660;p17"/>
              <p:cNvCxnSpPr/>
              <p:nvPr/>
            </p:nvCxnSpPr>
            <p:spPr>
              <a:xfrm>
                <a:off x="2711086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1" name="Google Shape;661;p17"/>
              <p:cNvCxnSpPr/>
              <p:nvPr/>
            </p:nvCxnSpPr>
            <p:spPr>
              <a:xfrm>
                <a:off x="3111991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2" name="Google Shape;662;p17"/>
              <p:cNvCxnSpPr/>
              <p:nvPr/>
            </p:nvCxnSpPr>
            <p:spPr>
              <a:xfrm>
                <a:off x="3512897" y="6796775"/>
                <a:ext cx="0" cy="565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63" name="Google Shape;663;p17"/>
            <p:cNvGrpSpPr/>
            <p:nvPr/>
          </p:nvGrpSpPr>
          <p:grpSpPr>
            <a:xfrm>
              <a:off x="-298500" y="7045279"/>
              <a:ext cx="10107900" cy="5211754"/>
              <a:chOff x="-298500" y="7045279"/>
              <a:chExt cx="10107900" cy="5211754"/>
            </a:xfrm>
          </p:grpSpPr>
          <p:cxnSp>
            <p:nvCxnSpPr>
              <p:cNvPr id="664" name="Google Shape;664;p17"/>
              <p:cNvCxnSpPr/>
              <p:nvPr/>
            </p:nvCxnSpPr>
            <p:spPr>
              <a:xfrm>
                <a:off x="4755450" y="5599467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5" name="Google Shape;665;p17"/>
              <p:cNvCxnSpPr/>
              <p:nvPr/>
            </p:nvCxnSpPr>
            <p:spPr>
              <a:xfrm>
                <a:off x="4755450" y="6000371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6" name="Google Shape;666;p17"/>
              <p:cNvCxnSpPr/>
              <p:nvPr/>
            </p:nvCxnSpPr>
            <p:spPr>
              <a:xfrm>
                <a:off x="4755450" y="6401275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7" name="Google Shape;667;p17"/>
              <p:cNvCxnSpPr/>
              <p:nvPr/>
            </p:nvCxnSpPr>
            <p:spPr>
              <a:xfrm>
                <a:off x="4755450" y="680217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8" name="Google Shape;668;p17"/>
              <p:cNvCxnSpPr/>
              <p:nvPr/>
            </p:nvCxnSpPr>
            <p:spPr>
              <a:xfrm>
                <a:off x="4755450" y="720308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9" name="Google Shape;669;p17"/>
              <p:cNvCxnSpPr/>
              <p:nvPr/>
            </p:nvCxnSpPr>
            <p:spPr>
              <a:xfrm>
                <a:off x="4755450" y="1991329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0" name="Google Shape;670;p17"/>
              <p:cNvCxnSpPr/>
              <p:nvPr/>
            </p:nvCxnSpPr>
            <p:spPr>
              <a:xfrm>
                <a:off x="4755450" y="239223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1" name="Google Shape;671;p17"/>
              <p:cNvCxnSpPr/>
              <p:nvPr/>
            </p:nvCxnSpPr>
            <p:spPr>
              <a:xfrm>
                <a:off x="4755450" y="279313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2" name="Google Shape;672;p17"/>
              <p:cNvCxnSpPr/>
              <p:nvPr/>
            </p:nvCxnSpPr>
            <p:spPr>
              <a:xfrm>
                <a:off x="4755450" y="3194042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3" name="Google Shape;673;p17"/>
              <p:cNvCxnSpPr/>
              <p:nvPr/>
            </p:nvCxnSpPr>
            <p:spPr>
              <a:xfrm>
                <a:off x="4755450" y="3594946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4" name="Google Shape;674;p17"/>
              <p:cNvCxnSpPr/>
              <p:nvPr/>
            </p:nvCxnSpPr>
            <p:spPr>
              <a:xfrm>
                <a:off x="4755450" y="3995850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5" name="Google Shape;675;p17"/>
              <p:cNvCxnSpPr/>
              <p:nvPr/>
            </p:nvCxnSpPr>
            <p:spPr>
              <a:xfrm>
                <a:off x="4755450" y="4396754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6" name="Google Shape;676;p17"/>
              <p:cNvCxnSpPr/>
              <p:nvPr/>
            </p:nvCxnSpPr>
            <p:spPr>
              <a:xfrm>
                <a:off x="4755450" y="4797658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7" name="Google Shape;677;p17"/>
              <p:cNvCxnSpPr/>
              <p:nvPr/>
            </p:nvCxnSpPr>
            <p:spPr>
              <a:xfrm>
                <a:off x="4755450" y="5198563"/>
                <a:ext cx="0" cy="1010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78" name="Google Shape;678;p17"/>
          <p:cNvSpPr/>
          <p:nvPr/>
        </p:nvSpPr>
        <p:spPr>
          <a:xfrm rot="627001">
            <a:off x="7904813" y="-547504"/>
            <a:ext cx="2111177" cy="2833658"/>
          </a:xfrm>
          <a:custGeom>
            <a:avLst/>
            <a:gdLst/>
            <a:ahLst/>
            <a:cxnLst/>
            <a:rect l="l" t="t" r="r" b="b"/>
            <a:pathLst>
              <a:path w="75230" h="100975" extrusionOk="0">
                <a:moveTo>
                  <a:pt x="70914" y="86506"/>
                </a:moveTo>
                <a:cubicBezTo>
                  <a:pt x="69363" y="92160"/>
                  <a:pt x="64166" y="100427"/>
                  <a:pt x="57600" y="100671"/>
                </a:cubicBezTo>
                <a:cubicBezTo>
                  <a:pt x="48421" y="100975"/>
                  <a:pt x="40731" y="92069"/>
                  <a:pt x="38451" y="83953"/>
                </a:cubicBezTo>
                <a:cubicBezTo>
                  <a:pt x="36718" y="77874"/>
                  <a:pt x="37174" y="70761"/>
                  <a:pt x="33010" y="65959"/>
                </a:cubicBezTo>
                <a:cubicBezTo>
                  <a:pt x="26840" y="58937"/>
                  <a:pt x="14894" y="61521"/>
                  <a:pt x="7204" y="56171"/>
                </a:cubicBezTo>
                <a:cubicBezTo>
                  <a:pt x="2311" y="52706"/>
                  <a:pt x="0" y="45959"/>
                  <a:pt x="1824" y="40214"/>
                </a:cubicBezTo>
                <a:cubicBezTo>
                  <a:pt x="3101" y="36171"/>
                  <a:pt x="6140" y="32645"/>
                  <a:pt x="6171" y="28420"/>
                </a:cubicBezTo>
                <a:cubicBezTo>
                  <a:pt x="6232" y="25685"/>
                  <a:pt x="4925" y="23101"/>
                  <a:pt x="4134" y="20487"/>
                </a:cubicBezTo>
                <a:cubicBezTo>
                  <a:pt x="2432" y="14742"/>
                  <a:pt x="3405" y="6323"/>
                  <a:pt x="8268" y="2858"/>
                </a:cubicBezTo>
                <a:cubicBezTo>
                  <a:pt x="11581" y="517"/>
                  <a:pt x="17204" y="0"/>
                  <a:pt x="20882" y="821"/>
                </a:cubicBezTo>
                <a:cubicBezTo>
                  <a:pt x="24530" y="1642"/>
                  <a:pt x="27873" y="3496"/>
                  <a:pt x="31065" y="5472"/>
                </a:cubicBezTo>
                <a:cubicBezTo>
                  <a:pt x="48998" y="16566"/>
                  <a:pt x="60974" y="34591"/>
                  <a:pt x="68543" y="54986"/>
                </a:cubicBezTo>
                <a:cubicBezTo>
                  <a:pt x="68543" y="54986"/>
                  <a:pt x="75230" y="71217"/>
                  <a:pt x="70914" y="86506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17"/>
          <p:cNvSpPr/>
          <p:nvPr/>
        </p:nvSpPr>
        <p:spPr>
          <a:xfrm rot="10800000" flipH="1">
            <a:off x="-95250" y="3809550"/>
            <a:ext cx="1746180" cy="1422861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7"/>
          <p:cNvSpPr txBox="1">
            <a:spLocks noGrp="1"/>
          </p:cNvSpPr>
          <p:nvPr>
            <p:ph type="title"/>
          </p:nvPr>
        </p:nvSpPr>
        <p:spPr>
          <a:xfrm>
            <a:off x="713225" y="362625"/>
            <a:ext cx="77175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pen Sans"/>
              <a:buNone/>
              <a:defRPr sz="3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6" r:id="rId5"/>
    <p:sldLayoutId id="2147483658" r:id="rId6"/>
    <p:sldLayoutId id="2147483661" r:id="rId7"/>
    <p:sldLayoutId id="2147483662" r:id="rId8"/>
    <p:sldLayoutId id="2147483663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39" name="Google Shape;1039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7" name="Google Shape;1047;p28"/>
          <p:cNvGrpSpPr/>
          <p:nvPr/>
        </p:nvGrpSpPr>
        <p:grpSpPr>
          <a:xfrm flipH="1">
            <a:off x="7282710" y="771775"/>
            <a:ext cx="356339" cy="772858"/>
            <a:chOff x="7139725" y="911275"/>
            <a:chExt cx="356339" cy="772858"/>
          </a:xfrm>
        </p:grpSpPr>
        <p:sp>
          <p:nvSpPr>
            <p:cNvPr id="1048" name="Google Shape;1048;p28"/>
            <p:cNvSpPr/>
            <p:nvPr/>
          </p:nvSpPr>
          <p:spPr>
            <a:xfrm>
              <a:off x="7139738" y="911615"/>
              <a:ext cx="355941" cy="771080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82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8"/>
            <p:cNvSpPr/>
            <p:nvPr/>
          </p:nvSpPr>
          <p:spPr>
            <a:xfrm>
              <a:off x="7139725" y="1279817"/>
              <a:ext cx="311021" cy="404315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8"/>
            <p:cNvSpPr/>
            <p:nvPr/>
          </p:nvSpPr>
          <p:spPr>
            <a:xfrm>
              <a:off x="7186251" y="911275"/>
              <a:ext cx="309813" cy="404074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" name="Google Shape;1051;p28"/>
          <p:cNvGrpSpPr/>
          <p:nvPr/>
        </p:nvGrpSpPr>
        <p:grpSpPr>
          <a:xfrm flipH="1">
            <a:off x="6191350" y="895128"/>
            <a:ext cx="766496" cy="950175"/>
            <a:chOff x="7510728" y="1301978"/>
            <a:chExt cx="766496" cy="950175"/>
          </a:xfrm>
        </p:grpSpPr>
        <p:sp>
          <p:nvSpPr>
            <p:cNvPr id="1052" name="Google Shape;1052;p28"/>
            <p:cNvSpPr/>
            <p:nvPr/>
          </p:nvSpPr>
          <p:spPr>
            <a:xfrm>
              <a:off x="7511558" y="1301978"/>
              <a:ext cx="765664" cy="949841"/>
            </a:xfrm>
            <a:custGeom>
              <a:avLst/>
              <a:gdLst/>
              <a:ahLst/>
              <a:cxnLst/>
              <a:rect l="l" t="t" r="r" b="b"/>
              <a:pathLst>
                <a:path w="20358" h="25255" extrusionOk="0">
                  <a:moveTo>
                    <a:pt x="16305" y="0"/>
                  </a:moveTo>
                  <a:cubicBezTo>
                    <a:pt x="15804" y="0"/>
                    <a:pt x="15300" y="106"/>
                    <a:pt x="14829" y="327"/>
                  </a:cubicBezTo>
                  <a:lnTo>
                    <a:pt x="8683" y="3222"/>
                  </a:lnTo>
                  <a:lnTo>
                    <a:pt x="2537" y="6116"/>
                  </a:lnTo>
                  <a:cubicBezTo>
                    <a:pt x="748" y="6929"/>
                    <a:pt x="0" y="9075"/>
                    <a:pt x="813" y="10831"/>
                  </a:cubicBezTo>
                  <a:cubicBezTo>
                    <a:pt x="1401" y="12124"/>
                    <a:pt x="2701" y="12856"/>
                    <a:pt x="4040" y="12856"/>
                  </a:cubicBezTo>
                  <a:cubicBezTo>
                    <a:pt x="4554" y="12856"/>
                    <a:pt x="5074" y="12748"/>
                    <a:pt x="5561" y="12522"/>
                  </a:cubicBezTo>
                  <a:lnTo>
                    <a:pt x="11512" y="9726"/>
                  </a:lnTo>
                  <a:lnTo>
                    <a:pt x="8423" y="14116"/>
                  </a:lnTo>
                  <a:lnTo>
                    <a:pt x="4521" y="19644"/>
                  </a:lnTo>
                  <a:cubicBezTo>
                    <a:pt x="3382" y="21237"/>
                    <a:pt x="3805" y="23481"/>
                    <a:pt x="5366" y="24587"/>
                  </a:cubicBezTo>
                  <a:cubicBezTo>
                    <a:pt x="5983" y="25040"/>
                    <a:pt x="6698" y="25255"/>
                    <a:pt x="7408" y="25255"/>
                  </a:cubicBezTo>
                  <a:cubicBezTo>
                    <a:pt x="8532" y="25255"/>
                    <a:pt x="9644" y="24718"/>
                    <a:pt x="10342" y="23741"/>
                  </a:cubicBezTo>
                  <a:lnTo>
                    <a:pt x="14244" y="18213"/>
                  </a:lnTo>
                  <a:lnTo>
                    <a:pt x="18146" y="12685"/>
                  </a:lnTo>
                  <a:cubicBezTo>
                    <a:pt x="19252" y="11059"/>
                    <a:pt x="18894" y="8815"/>
                    <a:pt x="17301" y="7709"/>
                  </a:cubicBezTo>
                  <a:cubicBezTo>
                    <a:pt x="17106" y="7547"/>
                    <a:pt x="16846" y="7417"/>
                    <a:pt x="16618" y="7319"/>
                  </a:cubicBezTo>
                  <a:lnTo>
                    <a:pt x="17821" y="6766"/>
                  </a:lnTo>
                  <a:cubicBezTo>
                    <a:pt x="19610" y="5953"/>
                    <a:pt x="20358" y="3775"/>
                    <a:pt x="19545" y="2051"/>
                  </a:cubicBezTo>
                  <a:cubicBezTo>
                    <a:pt x="18954" y="750"/>
                    <a:pt x="17640" y="0"/>
                    <a:pt x="16305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402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8"/>
            <p:cNvSpPr/>
            <p:nvPr/>
          </p:nvSpPr>
          <p:spPr>
            <a:xfrm>
              <a:off x="7510728" y="1423061"/>
              <a:ext cx="440811" cy="362543"/>
            </a:xfrm>
            <a:custGeom>
              <a:avLst/>
              <a:gdLst/>
              <a:ahLst/>
              <a:cxnLst/>
              <a:rect l="l" t="t" r="r" b="b"/>
              <a:pathLst>
                <a:path w="10943" h="9000" extrusionOk="0">
                  <a:moveTo>
                    <a:pt x="8116" y="1"/>
                  </a:moveTo>
                  <a:lnTo>
                    <a:pt x="2371" y="2675"/>
                  </a:lnTo>
                  <a:cubicBezTo>
                    <a:pt x="699" y="3435"/>
                    <a:pt x="0" y="5472"/>
                    <a:pt x="791" y="7083"/>
                  </a:cubicBezTo>
                  <a:cubicBezTo>
                    <a:pt x="1343" y="8299"/>
                    <a:pt x="2555" y="9000"/>
                    <a:pt x="3806" y="9000"/>
                  </a:cubicBezTo>
                  <a:cubicBezTo>
                    <a:pt x="4275" y="9000"/>
                    <a:pt x="4750" y="8901"/>
                    <a:pt x="5198" y="8694"/>
                  </a:cubicBezTo>
                  <a:lnTo>
                    <a:pt x="10943" y="5989"/>
                  </a:lnTo>
                  <a:lnTo>
                    <a:pt x="8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8"/>
            <p:cNvSpPr/>
            <p:nvPr/>
          </p:nvSpPr>
          <p:spPr>
            <a:xfrm>
              <a:off x="7837621" y="1302980"/>
              <a:ext cx="439603" cy="362542"/>
            </a:xfrm>
            <a:custGeom>
              <a:avLst/>
              <a:gdLst/>
              <a:ahLst/>
              <a:cxnLst/>
              <a:rect l="l" t="t" r="r" b="b"/>
              <a:pathLst>
                <a:path w="10913" h="9000" extrusionOk="0">
                  <a:moveTo>
                    <a:pt x="7138" y="1"/>
                  </a:moveTo>
                  <a:cubicBezTo>
                    <a:pt x="6668" y="1"/>
                    <a:pt x="6194" y="100"/>
                    <a:pt x="5746" y="307"/>
                  </a:cubicBezTo>
                  <a:lnTo>
                    <a:pt x="1" y="3012"/>
                  </a:lnTo>
                  <a:lnTo>
                    <a:pt x="2828" y="9000"/>
                  </a:lnTo>
                  <a:lnTo>
                    <a:pt x="8542" y="6325"/>
                  </a:lnTo>
                  <a:cubicBezTo>
                    <a:pt x="10214" y="5565"/>
                    <a:pt x="10913" y="3529"/>
                    <a:pt x="10153" y="1918"/>
                  </a:cubicBezTo>
                  <a:cubicBezTo>
                    <a:pt x="9601" y="702"/>
                    <a:pt x="8389" y="1"/>
                    <a:pt x="7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8"/>
            <p:cNvSpPr/>
            <p:nvPr/>
          </p:nvSpPr>
          <p:spPr>
            <a:xfrm>
              <a:off x="7639269" y="1833255"/>
              <a:ext cx="407780" cy="418898"/>
            </a:xfrm>
            <a:custGeom>
              <a:avLst/>
              <a:gdLst/>
              <a:ahLst/>
              <a:cxnLst/>
              <a:rect l="l" t="t" r="r" b="b"/>
              <a:pathLst>
                <a:path w="10123" h="10399" extrusionOk="0">
                  <a:moveTo>
                    <a:pt x="4712" y="0"/>
                  </a:moveTo>
                  <a:lnTo>
                    <a:pt x="1065" y="5167"/>
                  </a:lnTo>
                  <a:cubicBezTo>
                    <a:pt x="1" y="6687"/>
                    <a:pt x="366" y="8754"/>
                    <a:pt x="1855" y="9788"/>
                  </a:cubicBezTo>
                  <a:cubicBezTo>
                    <a:pt x="2433" y="10201"/>
                    <a:pt x="3099" y="10398"/>
                    <a:pt x="3759" y="10398"/>
                  </a:cubicBezTo>
                  <a:cubicBezTo>
                    <a:pt x="4799" y="10398"/>
                    <a:pt x="5824" y="9908"/>
                    <a:pt x="6475" y="8997"/>
                  </a:cubicBezTo>
                  <a:lnTo>
                    <a:pt x="10123" y="3830"/>
                  </a:lnTo>
                  <a:lnTo>
                    <a:pt x="47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8"/>
            <p:cNvSpPr/>
            <p:nvPr/>
          </p:nvSpPr>
          <p:spPr>
            <a:xfrm>
              <a:off x="7827832" y="1567835"/>
              <a:ext cx="408988" cy="419744"/>
            </a:xfrm>
            <a:custGeom>
              <a:avLst/>
              <a:gdLst/>
              <a:ahLst/>
              <a:cxnLst/>
              <a:rect l="l" t="t" r="r" b="b"/>
              <a:pathLst>
                <a:path w="10153" h="10420" extrusionOk="0">
                  <a:moveTo>
                    <a:pt x="6421" y="0"/>
                  </a:moveTo>
                  <a:cubicBezTo>
                    <a:pt x="5369" y="0"/>
                    <a:pt x="4324" y="503"/>
                    <a:pt x="3648" y="1422"/>
                  </a:cubicBezTo>
                  <a:lnTo>
                    <a:pt x="1" y="6589"/>
                  </a:lnTo>
                  <a:lnTo>
                    <a:pt x="5442" y="10419"/>
                  </a:lnTo>
                  <a:lnTo>
                    <a:pt x="9089" y="5252"/>
                  </a:lnTo>
                  <a:cubicBezTo>
                    <a:pt x="10153" y="3762"/>
                    <a:pt x="9788" y="1665"/>
                    <a:pt x="8299" y="601"/>
                  </a:cubicBezTo>
                  <a:cubicBezTo>
                    <a:pt x="7729" y="194"/>
                    <a:pt x="7074" y="0"/>
                    <a:pt x="6421" y="0"/>
                  </a:cubicBezTo>
                  <a:close/>
                </a:path>
              </a:pathLst>
            </a:custGeom>
            <a:solidFill>
              <a:srgbClr val="F7D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28"/>
          <p:cNvGrpSpPr/>
          <p:nvPr/>
        </p:nvGrpSpPr>
        <p:grpSpPr>
          <a:xfrm rot="-900151">
            <a:off x="6480610" y="2648127"/>
            <a:ext cx="1735316" cy="1587356"/>
            <a:chOff x="6048300" y="2461800"/>
            <a:chExt cx="2143162" cy="1960427"/>
          </a:xfrm>
        </p:grpSpPr>
        <p:sp>
          <p:nvSpPr>
            <p:cNvPr id="1058" name="Google Shape;1058;p28"/>
            <p:cNvSpPr/>
            <p:nvPr/>
          </p:nvSpPr>
          <p:spPr>
            <a:xfrm>
              <a:off x="6050050" y="2464688"/>
              <a:ext cx="2139655" cy="1954652"/>
            </a:xfrm>
            <a:custGeom>
              <a:avLst/>
              <a:gdLst/>
              <a:ahLst/>
              <a:cxnLst/>
              <a:rect l="l" t="t" r="r" b="b"/>
              <a:pathLst>
                <a:path w="52260" h="47870" extrusionOk="0">
                  <a:moveTo>
                    <a:pt x="16943" y="1"/>
                  </a:moveTo>
                  <a:cubicBezTo>
                    <a:pt x="16650" y="1"/>
                    <a:pt x="16423" y="229"/>
                    <a:pt x="16423" y="521"/>
                  </a:cubicBezTo>
                  <a:lnTo>
                    <a:pt x="16423" y="2472"/>
                  </a:lnTo>
                  <a:cubicBezTo>
                    <a:pt x="16423" y="2765"/>
                    <a:pt x="16650" y="2993"/>
                    <a:pt x="16943" y="2993"/>
                  </a:cubicBezTo>
                  <a:lnTo>
                    <a:pt x="18211" y="2993"/>
                  </a:lnTo>
                  <a:lnTo>
                    <a:pt x="18211" y="7545"/>
                  </a:lnTo>
                  <a:lnTo>
                    <a:pt x="6374" y="7545"/>
                  </a:lnTo>
                  <a:cubicBezTo>
                    <a:pt x="2830" y="7545"/>
                    <a:pt x="0" y="10407"/>
                    <a:pt x="0" y="13952"/>
                  </a:cubicBezTo>
                  <a:lnTo>
                    <a:pt x="0" y="41496"/>
                  </a:lnTo>
                  <a:cubicBezTo>
                    <a:pt x="0" y="45040"/>
                    <a:pt x="2830" y="47870"/>
                    <a:pt x="6374" y="47870"/>
                  </a:cubicBezTo>
                  <a:lnTo>
                    <a:pt x="45886" y="47870"/>
                  </a:lnTo>
                  <a:cubicBezTo>
                    <a:pt x="49430" y="47870"/>
                    <a:pt x="52259" y="45040"/>
                    <a:pt x="52259" y="41496"/>
                  </a:cubicBezTo>
                  <a:lnTo>
                    <a:pt x="52259" y="13952"/>
                  </a:lnTo>
                  <a:cubicBezTo>
                    <a:pt x="52227" y="10407"/>
                    <a:pt x="49398" y="7545"/>
                    <a:pt x="45853" y="7545"/>
                  </a:cubicBezTo>
                  <a:lnTo>
                    <a:pt x="34016" y="7545"/>
                  </a:lnTo>
                  <a:lnTo>
                    <a:pt x="34016" y="2993"/>
                  </a:lnTo>
                  <a:lnTo>
                    <a:pt x="35284" y="2993"/>
                  </a:lnTo>
                  <a:cubicBezTo>
                    <a:pt x="35577" y="2993"/>
                    <a:pt x="35805" y="2765"/>
                    <a:pt x="35805" y="2472"/>
                  </a:cubicBezTo>
                  <a:lnTo>
                    <a:pt x="35805" y="521"/>
                  </a:lnTo>
                  <a:cubicBezTo>
                    <a:pt x="35805" y="229"/>
                    <a:pt x="35577" y="1"/>
                    <a:pt x="35284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0" dir="2940000" algn="bl" rotWithShape="0">
                <a:schemeClr val="lt1">
                  <a:alpha val="2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9" name="Google Shape;1059;p28"/>
            <p:cNvGrpSpPr/>
            <p:nvPr/>
          </p:nvGrpSpPr>
          <p:grpSpPr>
            <a:xfrm>
              <a:off x="6048300" y="2461800"/>
              <a:ext cx="2143162" cy="1960427"/>
              <a:chOff x="6048300" y="2461800"/>
              <a:chExt cx="2143162" cy="1960427"/>
            </a:xfrm>
          </p:grpSpPr>
          <p:sp>
            <p:nvSpPr>
              <p:cNvPr id="1060" name="Google Shape;1060;p28"/>
              <p:cNvSpPr/>
              <p:nvPr/>
            </p:nvSpPr>
            <p:spPr>
              <a:xfrm>
                <a:off x="6795153" y="2508440"/>
                <a:ext cx="648165" cy="316119"/>
              </a:xfrm>
              <a:custGeom>
                <a:avLst/>
                <a:gdLst/>
                <a:ahLst/>
                <a:cxnLst/>
                <a:rect l="l" t="t" r="r" b="b"/>
                <a:pathLst>
                  <a:path w="14773" h="7205" fill="none" extrusionOk="0">
                    <a:moveTo>
                      <a:pt x="13800" y="1"/>
                    </a:moveTo>
                    <a:lnTo>
                      <a:pt x="973" y="1"/>
                    </a:lnTo>
                    <a:cubicBezTo>
                      <a:pt x="456" y="1"/>
                      <a:pt x="0" y="457"/>
                      <a:pt x="0" y="974"/>
                    </a:cubicBezTo>
                    <a:lnTo>
                      <a:pt x="0" y="7205"/>
                    </a:lnTo>
                    <a:lnTo>
                      <a:pt x="14773" y="7205"/>
                    </a:lnTo>
                    <a:lnTo>
                      <a:pt x="14773" y="974"/>
                    </a:lnTo>
                    <a:cubicBezTo>
                      <a:pt x="14773" y="457"/>
                      <a:pt x="14347" y="1"/>
                      <a:pt x="13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380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8"/>
              <p:cNvSpPr/>
              <p:nvPr/>
            </p:nvSpPr>
            <p:spPr>
              <a:xfrm>
                <a:off x="6048300" y="2768534"/>
                <a:ext cx="2143162" cy="1653693"/>
              </a:xfrm>
              <a:custGeom>
                <a:avLst/>
                <a:gdLst/>
                <a:ahLst/>
                <a:cxnLst/>
                <a:rect l="l" t="t" r="r" b="b"/>
                <a:pathLst>
                  <a:path w="48847" h="37691" extrusionOk="0">
                    <a:moveTo>
                      <a:pt x="5958" y="0"/>
                    </a:moveTo>
                    <a:cubicBezTo>
                      <a:pt x="2645" y="0"/>
                      <a:pt x="1" y="2644"/>
                      <a:pt x="1" y="5958"/>
                    </a:cubicBezTo>
                    <a:lnTo>
                      <a:pt x="1" y="31733"/>
                    </a:lnTo>
                    <a:cubicBezTo>
                      <a:pt x="1" y="35016"/>
                      <a:pt x="2645" y="37691"/>
                      <a:pt x="5958" y="37691"/>
                    </a:cubicBezTo>
                    <a:lnTo>
                      <a:pt x="42889" y="37691"/>
                    </a:lnTo>
                    <a:cubicBezTo>
                      <a:pt x="46172" y="37691"/>
                      <a:pt x="48847" y="35016"/>
                      <a:pt x="48847" y="31733"/>
                    </a:cubicBezTo>
                    <a:lnTo>
                      <a:pt x="48847" y="5958"/>
                    </a:lnTo>
                    <a:cubicBezTo>
                      <a:pt x="48847" y="2644"/>
                      <a:pt x="46202" y="0"/>
                      <a:pt x="428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28"/>
              <p:cNvSpPr/>
              <p:nvPr/>
            </p:nvSpPr>
            <p:spPr>
              <a:xfrm>
                <a:off x="6721793" y="2461800"/>
                <a:ext cx="796200" cy="121402"/>
              </a:xfrm>
              <a:custGeom>
                <a:avLst/>
                <a:gdLst/>
                <a:ahLst/>
                <a:cxnLst/>
                <a:rect l="l" t="t" r="r" b="b"/>
                <a:pathLst>
                  <a:path w="18147" h="2767" extrusionOk="0">
                    <a:moveTo>
                      <a:pt x="487" y="0"/>
                    </a:moveTo>
                    <a:cubicBezTo>
                      <a:pt x="213" y="0"/>
                      <a:pt x="1" y="213"/>
                      <a:pt x="1" y="486"/>
                    </a:cubicBezTo>
                    <a:lnTo>
                      <a:pt x="1" y="2280"/>
                    </a:lnTo>
                    <a:cubicBezTo>
                      <a:pt x="1" y="2553"/>
                      <a:pt x="213" y="2766"/>
                      <a:pt x="487" y="2766"/>
                    </a:cubicBezTo>
                    <a:lnTo>
                      <a:pt x="17630" y="2766"/>
                    </a:lnTo>
                    <a:cubicBezTo>
                      <a:pt x="17934" y="2766"/>
                      <a:pt x="18147" y="2553"/>
                      <a:pt x="18116" y="2310"/>
                    </a:cubicBezTo>
                    <a:lnTo>
                      <a:pt x="18116" y="486"/>
                    </a:lnTo>
                    <a:cubicBezTo>
                      <a:pt x="18116" y="213"/>
                      <a:pt x="17904" y="0"/>
                      <a:pt x="176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8"/>
              <p:cNvSpPr/>
              <p:nvPr/>
            </p:nvSpPr>
            <p:spPr>
              <a:xfrm>
                <a:off x="6997860" y="3195269"/>
                <a:ext cx="242760" cy="802869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18299" extrusionOk="0">
                    <a:moveTo>
                      <a:pt x="0" y="1"/>
                    </a:moveTo>
                    <a:lnTo>
                      <a:pt x="0" y="18299"/>
                    </a:lnTo>
                    <a:lnTo>
                      <a:pt x="5532" y="18299"/>
                    </a:lnTo>
                    <a:lnTo>
                      <a:pt x="553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8"/>
              <p:cNvSpPr/>
              <p:nvPr/>
            </p:nvSpPr>
            <p:spPr>
              <a:xfrm>
                <a:off x="6717800" y="3475327"/>
                <a:ext cx="804185" cy="242760"/>
              </a:xfrm>
              <a:custGeom>
                <a:avLst/>
                <a:gdLst/>
                <a:ahLst/>
                <a:cxnLst/>
                <a:rect l="l" t="t" r="r" b="b"/>
                <a:pathLst>
                  <a:path w="18329" h="5533" extrusionOk="0">
                    <a:moveTo>
                      <a:pt x="0" y="1"/>
                    </a:moveTo>
                    <a:lnTo>
                      <a:pt x="0" y="5533"/>
                    </a:lnTo>
                    <a:lnTo>
                      <a:pt x="18329" y="5533"/>
                    </a:lnTo>
                    <a:lnTo>
                      <a:pt x="1832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65" name="Google Shape;1065;p28"/>
          <p:cNvSpPr txBox="1">
            <a:spLocks noGrp="1"/>
          </p:cNvSpPr>
          <p:nvPr>
            <p:ph type="ctrTitle"/>
          </p:nvPr>
        </p:nvSpPr>
        <p:spPr>
          <a:xfrm>
            <a:off x="713224" y="1203600"/>
            <a:ext cx="5478127" cy="1505100"/>
          </a:xfrm>
          <a:prstGeom prst="rect">
            <a:avLst/>
          </a:prstGeom>
        </p:spPr>
        <p:txBody>
          <a:bodyPr spcFirstLastPara="1" wrap="square" lIns="18287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Blood Type</a:t>
            </a:r>
            <a:br>
              <a:rPr lang="en" sz="4400" dirty="0" smtClean="0"/>
            </a:br>
            <a:r>
              <a:rPr lang="en" sz="4400" dirty="0" smtClean="0"/>
              <a:t>and Its Importance</a:t>
            </a:r>
            <a:endParaRPr sz="3000" b="0" dirty="0"/>
          </a:p>
        </p:txBody>
      </p:sp>
      <p:sp>
        <p:nvSpPr>
          <p:cNvPr id="1066" name="Google Shape;1066;p28"/>
          <p:cNvSpPr/>
          <p:nvPr/>
        </p:nvSpPr>
        <p:spPr>
          <a:xfrm>
            <a:off x="713225" y="3489600"/>
            <a:ext cx="4182600" cy="450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28"/>
          <p:cNvSpPr txBox="1">
            <a:spLocks noGrp="1"/>
          </p:cNvSpPr>
          <p:nvPr>
            <p:ph type="subTitle" idx="1"/>
          </p:nvPr>
        </p:nvSpPr>
        <p:spPr>
          <a:xfrm>
            <a:off x="713225" y="3595350"/>
            <a:ext cx="4182600" cy="238800"/>
          </a:xfrm>
          <a:prstGeom prst="rect">
            <a:avLst/>
          </a:prstGeom>
        </p:spPr>
        <p:txBody>
          <a:bodyPr spcFirstLastPara="1" wrap="square" lIns="18287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Here is where your presentation begins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1069" name="Google Shape;1069;p28"/>
          <p:cNvCxnSpPr/>
          <p:nvPr/>
        </p:nvCxnSpPr>
        <p:spPr>
          <a:xfrm>
            <a:off x="4160725" y="1640400"/>
            <a:ext cx="1432800" cy="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03648" y="1779662"/>
            <a:ext cx="5976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</a:rPr>
              <a:t>Thank you for presence!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29"/>
          <p:cNvSpPr/>
          <p:nvPr/>
        </p:nvSpPr>
        <p:spPr>
          <a:xfrm>
            <a:off x="713225" y="1026150"/>
            <a:ext cx="7717500" cy="3573300"/>
          </a:xfrm>
          <a:prstGeom prst="roundRect">
            <a:avLst>
              <a:gd name="adj" fmla="val 10161"/>
            </a:avLst>
          </a:prstGeom>
          <a:solidFill>
            <a:schemeClr val="accent3"/>
          </a:solidFill>
          <a:ln>
            <a:noFill/>
          </a:ln>
          <a:effectLst>
            <a:outerShdw dist="76200" dir="30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29"/>
          <p:cNvSpPr txBox="1">
            <a:spLocks noGrp="1"/>
          </p:cNvSpPr>
          <p:nvPr>
            <p:ph type="title"/>
          </p:nvPr>
        </p:nvSpPr>
        <p:spPr>
          <a:xfrm>
            <a:off x="713225" y="362625"/>
            <a:ext cx="77175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Overall view </a:t>
            </a:r>
            <a:r>
              <a:rPr lang="en" dirty="0"/>
              <a:t>of this </a:t>
            </a:r>
            <a:r>
              <a:rPr lang="en" dirty="0" smtClean="0"/>
              <a:t>lecture</a:t>
            </a:r>
            <a:endParaRPr dirty="0"/>
          </a:p>
        </p:txBody>
      </p:sp>
      <p:graphicFrame>
        <p:nvGraphicFramePr>
          <p:cNvPr id="1076" name="Google Shape;1076;p29"/>
          <p:cNvGraphicFramePr/>
          <p:nvPr>
            <p:extLst>
              <p:ext uri="{D42A27DB-BD31-4B8C-83A1-F6EECF244321}">
                <p14:modId xmlns:p14="http://schemas.microsoft.com/office/powerpoint/2010/main" val="660298257"/>
              </p:ext>
            </p:extLst>
          </p:nvPr>
        </p:nvGraphicFramePr>
        <p:xfrm>
          <a:off x="1066675" y="1698400"/>
          <a:ext cx="7010600" cy="2656110"/>
        </p:xfrm>
        <a:graphic>
          <a:graphicData uri="http://schemas.openxmlformats.org/drawingml/2006/table">
            <a:tbl>
              <a:tblPr>
                <a:noFill/>
                <a:tableStyleId>{44EC5DA7-5978-4BC0-B649-3F3B3295C6B0}</a:tableStyleId>
              </a:tblPr>
              <a:tblGrid>
                <a:gridCol w="1705475"/>
                <a:gridCol w="5305125"/>
              </a:tblGrid>
              <a:tr h="382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What is blood</a:t>
                      </a:r>
                      <a:r>
                        <a:rPr lang="en-US" sz="1100" b="1" baseline="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type</a:t>
                      </a:r>
                      <a:endParaRPr sz="1100"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Blood types are the different antigens</a:t>
                      </a:r>
                      <a:r>
                        <a:rPr lang="en-US" sz="1000" baseline="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on your erythrocytes</a:t>
                      </a:r>
                      <a:r>
                        <a:rPr lang="en-US" sz="100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</a:t>
                      </a:r>
                      <a:endParaRPr sz="1000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Can</a:t>
                      </a:r>
                      <a:r>
                        <a:rPr lang="en-US" sz="1100" b="1" baseline="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blood type changed </a:t>
                      </a:r>
                      <a:endParaRPr sz="1100"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No.</a:t>
                      </a:r>
                      <a:endParaRPr sz="1000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How to determine your bood type</a:t>
                      </a:r>
                      <a:endParaRPr sz="1100"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Blood</a:t>
                      </a:r>
                      <a:r>
                        <a:rPr lang="en-US" sz="1000" baseline="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transfusion with different </a:t>
                      </a:r>
                      <a:r>
                        <a:rPr lang="en-US" altLang="zh-CN" sz="1000" baseline="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type </a:t>
                      </a:r>
                      <a:r>
                        <a:rPr lang="en-US" sz="1000" baseline="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of certain blood.</a:t>
                      </a:r>
                      <a:endParaRPr sz="1000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Why</a:t>
                      </a:r>
                      <a:r>
                        <a:rPr lang="en" sz="1100" b="1" baseline="0" dirty="0" smtClean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blood type is important to blood transfusion</a:t>
                      </a:r>
                      <a:endParaRPr sz="1100"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If  you</a:t>
                      </a:r>
                      <a:r>
                        <a:rPr lang="en" sz="1000" baseline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transfused a type of blood that would lead to hemolysis, then it’s a big matter.</a:t>
                      </a:r>
                      <a:endParaRPr sz="1000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What</a:t>
                      </a:r>
                      <a:r>
                        <a:rPr lang="en-US" sz="1100" b="1" baseline="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should we do before blood transfusion</a:t>
                      </a:r>
                      <a:endParaRPr sz="1100"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These can be used in the template, and their size and color can be edited</a:t>
                      </a:r>
                      <a:endParaRPr sz="1000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What</a:t>
                      </a:r>
                      <a:r>
                        <a:rPr lang="en-US" sz="1100" b="1" baseline="0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risks may happen while taking blood transfusion</a:t>
                      </a:r>
                      <a:endParaRPr sz="1100"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They are sorted by theme so you can use them in all kinds of presentations</a:t>
                      </a:r>
                      <a:endParaRPr sz="1000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31"/>
          <p:cNvSpPr/>
          <p:nvPr/>
        </p:nvSpPr>
        <p:spPr>
          <a:xfrm>
            <a:off x="2237095" y="1580667"/>
            <a:ext cx="4678591" cy="119620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31"/>
          <p:cNvSpPr txBox="1">
            <a:spLocks noGrp="1"/>
          </p:cNvSpPr>
          <p:nvPr>
            <p:ph type="title"/>
          </p:nvPr>
        </p:nvSpPr>
        <p:spPr>
          <a:xfrm>
            <a:off x="2157704" y="1808459"/>
            <a:ext cx="4550116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CN" dirty="0" smtClean="0"/>
              <a:t>Blood Type</a:t>
            </a:r>
            <a:endParaRPr lang="en-US" altLang="zh-CN" dirty="0"/>
          </a:p>
        </p:txBody>
      </p:sp>
      <p:sp>
        <p:nvSpPr>
          <p:cNvPr id="1114" name="Google Shape;1114;p31"/>
          <p:cNvSpPr/>
          <p:nvPr/>
        </p:nvSpPr>
        <p:spPr>
          <a:xfrm>
            <a:off x="6792075" y="986075"/>
            <a:ext cx="1638697" cy="1790800"/>
          </a:xfrm>
          <a:custGeom>
            <a:avLst/>
            <a:gdLst/>
            <a:ahLst/>
            <a:cxnLst/>
            <a:rect l="l" t="t" r="r" b="b"/>
            <a:pathLst>
              <a:path w="39302" h="42950" extrusionOk="0">
                <a:moveTo>
                  <a:pt x="31216" y="3922"/>
                </a:moveTo>
                <a:cubicBezTo>
                  <a:pt x="27508" y="1004"/>
                  <a:pt x="22159" y="1"/>
                  <a:pt x="17751" y="1703"/>
                </a:cubicBezTo>
                <a:cubicBezTo>
                  <a:pt x="17599" y="1794"/>
                  <a:pt x="17417" y="1855"/>
                  <a:pt x="17265" y="1916"/>
                </a:cubicBezTo>
                <a:cubicBezTo>
                  <a:pt x="13982" y="3344"/>
                  <a:pt x="11398" y="6201"/>
                  <a:pt x="9970" y="9454"/>
                </a:cubicBezTo>
                <a:cubicBezTo>
                  <a:pt x="8572" y="12737"/>
                  <a:pt x="8176" y="16414"/>
                  <a:pt x="6626" y="19606"/>
                </a:cubicBezTo>
                <a:cubicBezTo>
                  <a:pt x="4499" y="23983"/>
                  <a:pt x="0" y="27357"/>
                  <a:pt x="851" y="32585"/>
                </a:cubicBezTo>
                <a:cubicBezTo>
                  <a:pt x="1429" y="36172"/>
                  <a:pt x="4225" y="39120"/>
                  <a:pt x="7812" y="40245"/>
                </a:cubicBezTo>
                <a:cubicBezTo>
                  <a:pt x="16535" y="42950"/>
                  <a:pt x="27630" y="38542"/>
                  <a:pt x="34590" y="29424"/>
                </a:cubicBezTo>
                <a:cubicBezTo>
                  <a:pt x="35928" y="27630"/>
                  <a:pt x="37356" y="24804"/>
                  <a:pt x="37934" y="22007"/>
                </a:cubicBezTo>
                <a:cubicBezTo>
                  <a:pt x="39302" y="15411"/>
                  <a:pt x="36779" y="8664"/>
                  <a:pt x="31672" y="4347"/>
                </a:cubicBezTo>
                <a:cubicBezTo>
                  <a:pt x="31520" y="4195"/>
                  <a:pt x="31368" y="4043"/>
                  <a:pt x="31216" y="3922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31"/>
          <p:cNvSpPr/>
          <p:nvPr/>
        </p:nvSpPr>
        <p:spPr>
          <a:xfrm>
            <a:off x="713225" y="539500"/>
            <a:ext cx="1162486" cy="1162486"/>
          </a:xfrm>
          <a:custGeom>
            <a:avLst/>
            <a:gdLst/>
            <a:ahLst/>
            <a:cxnLst/>
            <a:rect l="l" t="t" r="r" b="b"/>
            <a:pathLst>
              <a:path w="33376" h="33376" extrusionOk="0">
                <a:moveTo>
                  <a:pt x="33375" y="16688"/>
                </a:moveTo>
                <a:cubicBezTo>
                  <a:pt x="33375" y="25898"/>
                  <a:pt x="25898" y="33375"/>
                  <a:pt x="16688" y="33375"/>
                </a:cubicBezTo>
                <a:cubicBezTo>
                  <a:pt x="7478" y="33375"/>
                  <a:pt x="1" y="25898"/>
                  <a:pt x="1" y="16688"/>
                </a:cubicBezTo>
                <a:cubicBezTo>
                  <a:pt x="1" y="7478"/>
                  <a:pt x="7478" y="1"/>
                  <a:pt x="16688" y="1"/>
                </a:cubicBezTo>
                <a:cubicBezTo>
                  <a:pt x="25898" y="1"/>
                  <a:pt x="33375" y="7478"/>
                  <a:pt x="33375" y="16688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31"/>
          <p:cNvSpPr/>
          <p:nvPr/>
        </p:nvSpPr>
        <p:spPr>
          <a:xfrm>
            <a:off x="1806212" y="2020258"/>
            <a:ext cx="994153" cy="995198"/>
          </a:xfrm>
          <a:custGeom>
            <a:avLst/>
            <a:gdLst/>
            <a:ahLst/>
            <a:cxnLst/>
            <a:rect l="l" t="t" r="r" b="b"/>
            <a:pathLst>
              <a:path w="28543" h="28573" extrusionOk="0">
                <a:moveTo>
                  <a:pt x="28542" y="14287"/>
                </a:moveTo>
                <a:cubicBezTo>
                  <a:pt x="28542" y="22189"/>
                  <a:pt x="22159" y="28572"/>
                  <a:pt x="14287" y="28572"/>
                </a:cubicBezTo>
                <a:cubicBezTo>
                  <a:pt x="6384" y="28572"/>
                  <a:pt x="1" y="22189"/>
                  <a:pt x="1" y="14287"/>
                </a:cubicBezTo>
                <a:cubicBezTo>
                  <a:pt x="1" y="6414"/>
                  <a:pt x="6384" y="1"/>
                  <a:pt x="14287" y="1"/>
                </a:cubicBezTo>
                <a:cubicBezTo>
                  <a:pt x="22159" y="1"/>
                  <a:pt x="28542" y="6414"/>
                  <a:pt x="28542" y="14287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7" name="Google Shape;1117;p31"/>
          <p:cNvGrpSpPr/>
          <p:nvPr/>
        </p:nvGrpSpPr>
        <p:grpSpPr>
          <a:xfrm rot="727871">
            <a:off x="6641905" y="1692457"/>
            <a:ext cx="1451309" cy="2291021"/>
            <a:chOff x="5538388" y="1733488"/>
            <a:chExt cx="611700" cy="965575"/>
          </a:xfrm>
        </p:grpSpPr>
        <p:sp>
          <p:nvSpPr>
            <p:cNvPr id="1118" name="Google Shape;1118;p31"/>
            <p:cNvSpPr/>
            <p:nvPr/>
          </p:nvSpPr>
          <p:spPr>
            <a:xfrm>
              <a:off x="5538388" y="1733488"/>
              <a:ext cx="611700" cy="965575"/>
            </a:xfrm>
            <a:custGeom>
              <a:avLst/>
              <a:gdLst/>
              <a:ahLst/>
              <a:cxnLst/>
              <a:rect l="l" t="t" r="r" b="b"/>
              <a:pathLst>
                <a:path w="24468" h="38623" extrusionOk="0">
                  <a:moveTo>
                    <a:pt x="2206" y="0"/>
                  </a:moveTo>
                  <a:cubicBezTo>
                    <a:pt x="967" y="0"/>
                    <a:pt x="1" y="1008"/>
                    <a:pt x="1" y="2206"/>
                  </a:cubicBezTo>
                  <a:lnTo>
                    <a:pt x="1" y="36417"/>
                  </a:lnTo>
                  <a:cubicBezTo>
                    <a:pt x="1" y="37636"/>
                    <a:pt x="1009" y="38623"/>
                    <a:pt x="2206" y="38623"/>
                  </a:cubicBezTo>
                  <a:lnTo>
                    <a:pt x="22262" y="38623"/>
                  </a:lnTo>
                  <a:cubicBezTo>
                    <a:pt x="23501" y="38623"/>
                    <a:pt x="24468" y="37615"/>
                    <a:pt x="24468" y="36417"/>
                  </a:cubicBezTo>
                  <a:lnTo>
                    <a:pt x="24468" y="2206"/>
                  </a:lnTo>
                  <a:cubicBezTo>
                    <a:pt x="24468" y="966"/>
                    <a:pt x="23480" y="0"/>
                    <a:pt x="22262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85725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9" name="Google Shape;1119;p31"/>
            <p:cNvGrpSpPr/>
            <p:nvPr/>
          </p:nvGrpSpPr>
          <p:grpSpPr>
            <a:xfrm>
              <a:off x="5538398" y="1733511"/>
              <a:ext cx="611679" cy="965541"/>
              <a:chOff x="5538425" y="1733496"/>
              <a:chExt cx="1465450" cy="2313228"/>
            </a:xfrm>
          </p:grpSpPr>
          <p:sp>
            <p:nvSpPr>
              <p:cNvPr id="1120" name="Google Shape;1120;p31"/>
              <p:cNvSpPr/>
              <p:nvPr/>
            </p:nvSpPr>
            <p:spPr>
              <a:xfrm>
                <a:off x="6271749" y="1734754"/>
                <a:ext cx="732126" cy="2311970"/>
              </a:xfrm>
              <a:custGeom>
                <a:avLst/>
                <a:gdLst/>
                <a:ahLst/>
                <a:cxnLst/>
                <a:rect l="l" t="t" r="r" b="b"/>
                <a:pathLst>
                  <a:path w="12224" h="38602" extrusionOk="0">
                    <a:moveTo>
                      <a:pt x="1" y="0"/>
                    </a:moveTo>
                    <a:lnTo>
                      <a:pt x="1" y="38601"/>
                    </a:lnTo>
                    <a:lnTo>
                      <a:pt x="10019" y="38601"/>
                    </a:lnTo>
                    <a:cubicBezTo>
                      <a:pt x="11258" y="38601"/>
                      <a:pt x="12224" y="37614"/>
                      <a:pt x="12224" y="36396"/>
                    </a:cubicBezTo>
                    <a:lnTo>
                      <a:pt x="12224" y="2205"/>
                    </a:lnTo>
                    <a:cubicBezTo>
                      <a:pt x="12224" y="966"/>
                      <a:pt x="11237" y="0"/>
                      <a:pt x="100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1"/>
              <p:cNvSpPr/>
              <p:nvPr/>
            </p:nvSpPr>
            <p:spPr>
              <a:xfrm>
                <a:off x="5538425" y="1733496"/>
                <a:ext cx="733384" cy="2313228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38623" extrusionOk="0">
                    <a:moveTo>
                      <a:pt x="2206" y="0"/>
                    </a:moveTo>
                    <a:cubicBezTo>
                      <a:pt x="967" y="0"/>
                      <a:pt x="1" y="1008"/>
                      <a:pt x="1" y="2205"/>
                    </a:cubicBezTo>
                    <a:lnTo>
                      <a:pt x="1" y="36417"/>
                    </a:lnTo>
                    <a:cubicBezTo>
                      <a:pt x="1" y="37656"/>
                      <a:pt x="1009" y="38622"/>
                      <a:pt x="2206" y="38622"/>
                    </a:cubicBezTo>
                    <a:lnTo>
                      <a:pt x="12245" y="38622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1"/>
              <p:cNvSpPr/>
              <p:nvPr/>
            </p:nvSpPr>
            <p:spPr>
              <a:xfrm>
                <a:off x="6452924" y="1892870"/>
                <a:ext cx="367321" cy="333302"/>
              </a:xfrm>
              <a:custGeom>
                <a:avLst/>
                <a:gdLst/>
                <a:ahLst/>
                <a:cxnLst/>
                <a:rect l="l" t="t" r="r" b="b"/>
                <a:pathLst>
                  <a:path w="6133" h="5565" extrusionOk="0">
                    <a:moveTo>
                      <a:pt x="3099" y="1"/>
                    </a:moveTo>
                    <a:cubicBezTo>
                      <a:pt x="1829" y="1"/>
                      <a:pt x="665" y="864"/>
                      <a:pt x="357" y="2149"/>
                    </a:cubicBezTo>
                    <a:cubicBezTo>
                      <a:pt x="0" y="3640"/>
                      <a:pt x="924" y="5131"/>
                      <a:pt x="2436" y="5488"/>
                    </a:cubicBezTo>
                    <a:cubicBezTo>
                      <a:pt x="2653" y="5540"/>
                      <a:pt x="2869" y="5565"/>
                      <a:pt x="3082" y="5565"/>
                    </a:cubicBezTo>
                    <a:cubicBezTo>
                      <a:pt x="4337" y="5565"/>
                      <a:pt x="5470" y="4704"/>
                      <a:pt x="5776" y="3430"/>
                    </a:cubicBezTo>
                    <a:cubicBezTo>
                      <a:pt x="6133" y="1939"/>
                      <a:pt x="5209" y="427"/>
                      <a:pt x="3717" y="69"/>
                    </a:cubicBezTo>
                    <a:cubicBezTo>
                      <a:pt x="3511" y="23"/>
                      <a:pt x="3304" y="1"/>
                      <a:pt x="30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1"/>
              <p:cNvSpPr/>
              <p:nvPr/>
            </p:nvSpPr>
            <p:spPr>
              <a:xfrm>
                <a:off x="6447893" y="2308165"/>
                <a:ext cx="378640" cy="333541"/>
              </a:xfrm>
              <a:custGeom>
                <a:avLst/>
                <a:gdLst/>
                <a:ahLst/>
                <a:cxnLst/>
                <a:rect l="l" t="t" r="r" b="b"/>
                <a:pathLst>
                  <a:path w="6322" h="5569" extrusionOk="0">
                    <a:moveTo>
                      <a:pt x="3168" y="0"/>
                    </a:moveTo>
                    <a:cubicBezTo>
                      <a:pt x="2812" y="0"/>
                      <a:pt x="2451" y="69"/>
                      <a:pt x="2100" y="213"/>
                    </a:cubicBezTo>
                    <a:cubicBezTo>
                      <a:pt x="672" y="801"/>
                      <a:pt x="0" y="2418"/>
                      <a:pt x="588" y="3846"/>
                    </a:cubicBezTo>
                    <a:cubicBezTo>
                      <a:pt x="1034" y="4912"/>
                      <a:pt x="2069" y="5568"/>
                      <a:pt x="3166" y="5568"/>
                    </a:cubicBezTo>
                    <a:cubicBezTo>
                      <a:pt x="3518" y="5568"/>
                      <a:pt x="3875" y="5501"/>
                      <a:pt x="4221" y="5359"/>
                    </a:cubicBezTo>
                    <a:cubicBezTo>
                      <a:pt x="5650" y="4770"/>
                      <a:pt x="6322" y="3153"/>
                      <a:pt x="5734" y="1725"/>
                    </a:cubicBezTo>
                    <a:cubicBezTo>
                      <a:pt x="5290" y="648"/>
                      <a:pt x="4260" y="0"/>
                      <a:pt x="3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1"/>
              <p:cNvSpPr/>
              <p:nvPr/>
            </p:nvSpPr>
            <p:spPr>
              <a:xfrm>
                <a:off x="6470532" y="2724658"/>
                <a:ext cx="333362" cy="33342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7" extrusionOk="0">
                    <a:moveTo>
                      <a:pt x="2793" y="1"/>
                    </a:moveTo>
                    <a:cubicBezTo>
                      <a:pt x="1260" y="1"/>
                      <a:pt x="0" y="1240"/>
                      <a:pt x="0" y="2794"/>
                    </a:cubicBezTo>
                    <a:cubicBezTo>
                      <a:pt x="0" y="4306"/>
                      <a:pt x="1239" y="5566"/>
                      <a:pt x="2793" y="5566"/>
                    </a:cubicBezTo>
                    <a:cubicBezTo>
                      <a:pt x="4305" y="5566"/>
                      <a:pt x="5566" y="4306"/>
                      <a:pt x="5566" y="2794"/>
                    </a:cubicBezTo>
                    <a:cubicBezTo>
                      <a:pt x="5566" y="1261"/>
                      <a:pt x="4347" y="1"/>
                      <a:pt x="27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1"/>
              <p:cNvSpPr/>
              <p:nvPr/>
            </p:nvSpPr>
            <p:spPr>
              <a:xfrm>
                <a:off x="6470532" y="3139773"/>
                <a:ext cx="333362" cy="33336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6" extrusionOk="0">
                    <a:moveTo>
                      <a:pt x="2793" y="0"/>
                    </a:moveTo>
                    <a:cubicBezTo>
                      <a:pt x="1260" y="0"/>
                      <a:pt x="0" y="1239"/>
                      <a:pt x="0" y="2793"/>
                    </a:cubicBezTo>
                    <a:cubicBezTo>
                      <a:pt x="0" y="4306"/>
                      <a:pt x="1239" y="5566"/>
                      <a:pt x="2793" y="5566"/>
                    </a:cubicBezTo>
                    <a:cubicBezTo>
                      <a:pt x="4305" y="5566"/>
                      <a:pt x="5566" y="4306"/>
                      <a:pt x="5566" y="2793"/>
                    </a:cubicBezTo>
                    <a:cubicBezTo>
                      <a:pt x="5566" y="1260"/>
                      <a:pt x="4347" y="0"/>
                      <a:pt x="27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1"/>
              <p:cNvSpPr/>
              <p:nvPr/>
            </p:nvSpPr>
            <p:spPr>
              <a:xfrm>
                <a:off x="6470532" y="3554828"/>
                <a:ext cx="333362" cy="33342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7" extrusionOk="0">
                    <a:moveTo>
                      <a:pt x="2793" y="1"/>
                    </a:moveTo>
                    <a:cubicBezTo>
                      <a:pt x="1260" y="1"/>
                      <a:pt x="0" y="1240"/>
                      <a:pt x="0" y="2773"/>
                    </a:cubicBezTo>
                    <a:cubicBezTo>
                      <a:pt x="0" y="4306"/>
                      <a:pt x="1239" y="5566"/>
                      <a:pt x="2793" y="5566"/>
                    </a:cubicBezTo>
                    <a:cubicBezTo>
                      <a:pt x="4305" y="5566"/>
                      <a:pt x="5566" y="4306"/>
                      <a:pt x="5566" y="2773"/>
                    </a:cubicBezTo>
                    <a:cubicBezTo>
                      <a:pt x="5566" y="1261"/>
                      <a:pt x="4347" y="1"/>
                      <a:pt x="27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1"/>
              <p:cNvSpPr/>
              <p:nvPr/>
            </p:nvSpPr>
            <p:spPr>
              <a:xfrm>
                <a:off x="5757332" y="1893649"/>
                <a:ext cx="366063" cy="332523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5552" extrusionOk="0">
                    <a:moveTo>
                      <a:pt x="3049" y="1"/>
                    </a:moveTo>
                    <a:cubicBezTo>
                      <a:pt x="1791" y="1"/>
                      <a:pt x="644" y="861"/>
                      <a:pt x="357" y="2136"/>
                    </a:cubicBezTo>
                    <a:cubicBezTo>
                      <a:pt x="0" y="3627"/>
                      <a:pt x="924" y="5139"/>
                      <a:pt x="2415" y="5475"/>
                    </a:cubicBezTo>
                    <a:cubicBezTo>
                      <a:pt x="2632" y="5527"/>
                      <a:pt x="2849" y="5552"/>
                      <a:pt x="3063" y="5552"/>
                    </a:cubicBezTo>
                    <a:cubicBezTo>
                      <a:pt x="4321" y="5552"/>
                      <a:pt x="5467" y="4691"/>
                      <a:pt x="5755" y="3417"/>
                    </a:cubicBezTo>
                    <a:cubicBezTo>
                      <a:pt x="6112" y="1926"/>
                      <a:pt x="5188" y="414"/>
                      <a:pt x="3696" y="77"/>
                    </a:cubicBezTo>
                    <a:cubicBezTo>
                      <a:pt x="3480" y="26"/>
                      <a:pt x="3263" y="1"/>
                      <a:pt x="3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1"/>
              <p:cNvSpPr/>
              <p:nvPr/>
            </p:nvSpPr>
            <p:spPr>
              <a:xfrm>
                <a:off x="5751043" y="2308165"/>
                <a:ext cx="378640" cy="333541"/>
              </a:xfrm>
              <a:custGeom>
                <a:avLst/>
                <a:gdLst/>
                <a:ahLst/>
                <a:cxnLst/>
                <a:rect l="l" t="t" r="r" b="b"/>
                <a:pathLst>
                  <a:path w="6322" h="5569" extrusionOk="0">
                    <a:moveTo>
                      <a:pt x="3171" y="0"/>
                    </a:moveTo>
                    <a:cubicBezTo>
                      <a:pt x="2814" y="0"/>
                      <a:pt x="2451" y="69"/>
                      <a:pt x="2100" y="213"/>
                    </a:cubicBezTo>
                    <a:cubicBezTo>
                      <a:pt x="693" y="801"/>
                      <a:pt x="0" y="2418"/>
                      <a:pt x="588" y="3846"/>
                    </a:cubicBezTo>
                    <a:cubicBezTo>
                      <a:pt x="1034" y="4912"/>
                      <a:pt x="2069" y="5568"/>
                      <a:pt x="3166" y="5568"/>
                    </a:cubicBezTo>
                    <a:cubicBezTo>
                      <a:pt x="3518" y="5568"/>
                      <a:pt x="3875" y="5501"/>
                      <a:pt x="4221" y="5359"/>
                    </a:cubicBezTo>
                    <a:cubicBezTo>
                      <a:pt x="5650" y="4770"/>
                      <a:pt x="6322" y="3153"/>
                      <a:pt x="5734" y="1725"/>
                    </a:cubicBezTo>
                    <a:cubicBezTo>
                      <a:pt x="5306" y="648"/>
                      <a:pt x="4268" y="0"/>
                      <a:pt x="3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1"/>
              <p:cNvSpPr/>
              <p:nvPr/>
            </p:nvSpPr>
            <p:spPr>
              <a:xfrm>
                <a:off x="5774941" y="2724658"/>
                <a:ext cx="333362" cy="33342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7" extrusionOk="0">
                    <a:moveTo>
                      <a:pt x="2772" y="1"/>
                    </a:moveTo>
                    <a:cubicBezTo>
                      <a:pt x="1260" y="1"/>
                      <a:pt x="0" y="1240"/>
                      <a:pt x="0" y="2794"/>
                    </a:cubicBezTo>
                    <a:cubicBezTo>
                      <a:pt x="0" y="4306"/>
                      <a:pt x="1218" y="5566"/>
                      <a:pt x="2772" y="5566"/>
                    </a:cubicBezTo>
                    <a:cubicBezTo>
                      <a:pt x="4327" y="5566"/>
                      <a:pt x="5566" y="4306"/>
                      <a:pt x="5566" y="2794"/>
                    </a:cubicBezTo>
                    <a:cubicBezTo>
                      <a:pt x="5566" y="1261"/>
                      <a:pt x="4327" y="1"/>
                      <a:pt x="27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1"/>
              <p:cNvSpPr/>
              <p:nvPr/>
            </p:nvSpPr>
            <p:spPr>
              <a:xfrm>
                <a:off x="5774941" y="3139773"/>
                <a:ext cx="333362" cy="33336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6" extrusionOk="0">
                    <a:moveTo>
                      <a:pt x="2772" y="0"/>
                    </a:moveTo>
                    <a:cubicBezTo>
                      <a:pt x="1260" y="0"/>
                      <a:pt x="0" y="1239"/>
                      <a:pt x="0" y="2793"/>
                    </a:cubicBezTo>
                    <a:cubicBezTo>
                      <a:pt x="0" y="4306"/>
                      <a:pt x="1218" y="5566"/>
                      <a:pt x="2772" y="5566"/>
                    </a:cubicBezTo>
                    <a:cubicBezTo>
                      <a:pt x="4327" y="5566"/>
                      <a:pt x="5566" y="4306"/>
                      <a:pt x="5566" y="2793"/>
                    </a:cubicBezTo>
                    <a:cubicBezTo>
                      <a:pt x="5566" y="1260"/>
                      <a:pt x="4327" y="0"/>
                      <a:pt x="27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1"/>
              <p:cNvSpPr/>
              <p:nvPr/>
            </p:nvSpPr>
            <p:spPr>
              <a:xfrm>
                <a:off x="5774941" y="3554828"/>
                <a:ext cx="333362" cy="333422"/>
              </a:xfrm>
              <a:custGeom>
                <a:avLst/>
                <a:gdLst/>
                <a:ahLst/>
                <a:cxnLst/>
                <a:rect l="l" t="t" r="r" b="b"/>
                <a:pathLst>
                  <a:path w="5566" h="5567" extrusionOk="0">
                    <a:moveTo>
                      <a:pt x="2772" y="1"/>
                    </a:moveTo>
                    <a:cubicBezTo>
                      <a:pt x="1260" y="1"/>
                      <a:pt x="0" y="1240"/>
                      <a:pt x="0" y="2773"/>
                    </a:cubicBezTo>
                    <a:cubicBezTo>
                      <a:pt x="0" y="4306"/>
                      <a:pt x="1218" y="5566"/>
                      <a:pt x="2772" y="5566"/>
                    </a:cubicBezTo>
                    <a:cubicBezTo>
                      <a:pt x="4327" y="5566"/>
                      <a:pt x="5566" y="4306"/>
                      <a:pt x="5566" y="2773"/>
                    </a:cubicBezTo>
                    <a:cubicBezTo>
                      <a:pt x="5566" y="1261"/>
                      <a:pt x="4327" y="1"/>
                      <a:pt x="27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1"/>
              <p:cNvSpPr/>
              <p:nvPr/>
            </p:nvSpPr>
            <p:spPr>
              <a:xfrm>
                <a:off x="5847890" y="1967437"/>
                <a:ext cx="226454" cy="225196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60" extrusionOk="0">
                    <a:moveTo>
                      <a:pt x="3130" y="1"/>
                    </a:moveTo>
                    <a:lnTo>
                      <a:pt x="0" y="3109"/>
                    </a:lnTo>
                    <a:cubicBezTo>
                      <a:pt x="399" y="3508"/>
                      <a:pt x="945" y="3760"/>
                      <a:pt x="1575" y="3760"/>
                    </a:cubicBezTo>
                    <a:cubicBezTo>
                      <a:pt x="2814" y="3760"/>
                      <a:pt x="3781" y="2773"/>
                      <a:pt x="3781" y="1576"/>
                    </a:cubicBezTo>
                    <a:cubicBezTo>
                      <a:pt x="3760" y="946"/>
                      <a:pt x="3529" y="379"/>
                      <a:pt x="3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1"/>
              <p:cNvSpPr/>
              <p:nvPr/>
            </p:nvSpPr>
            <p:spPr>
              <a:xfrm>
                <a:off x="5808900" y="1927189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1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1"/>
              <p:cNvSpPr/>
              <p:nvPr/>
            </p:nvSpPr>
            <p:spPr>
              <a:xfrm>
                <a:off x="5847890" y="2382552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3130" y="0"/>
                    </a:moveTo>
                    <a:lnTo>
                      <a:pt x="0" y="3108"/>
                    </a:lnTo>
                    <a:cubicBezTo>
                      <a:pt x="399" y="3507"/>
                      <a:pt x="945" y="3780"/>
                      <a:pt x="1575" y="3780"/>
                    </a:cubicBezTo>
                    <a:cubicBezTo>
                      <a:pt x="2814" y="3780"/>
                      <a:pt x="3781" y="2772"/>
                      <a:pt x="3781" y="1575"/>
                    </a:cubicBezTo>
                    <a:cubicBezTo>
                      <a:pt x="3760" y="945"/>
                      <a:pt x="3529" y="378"/>
                      <a:pt x="3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1"/>
              <p:cNvSpPr/>
              <p:nvPr/>
            </p:nvSpPr>
            <p:spPr>
              <a:xfrm>
                <a:off x="5808900" y="2342304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0"/>
                    </a:moveTo>
                    <a:cubicBezTo>
                      <a:pt x="966" y="0"/>
                      <a:pt x="0" y="1008"/>
                      <a:pt x="0" y="2205"/>
                    </a:cubicBezTo>
                    <a:cubicBezTo>
                      <a:pt x="0" y="2814"/>
                      <a:pt x="231" y="3360"/>
                      <a:pt x="651" y="3780"/>
                    </a:cubicBezTo>
                    <a:lnTo>
                      <a:pt x="3781" y="672"/>
                    </a:lnTo>
                    <a:cubicBezTo>
                      <a:pt x="3360" y="273"/>
                      <a:pt x="2814" y="0"/>
                      <a:pt x="22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1"/>
              <p:cNvSpPr/>
              <p:nvPr/>
            </p:nvSpPr>
            <p:spPr>
              <a:xfrm>
                <a:off x="5847890" y="2797607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3130" y="1"/>
                    </a:moveTo>
                    <a:lnTo>
                      <a:pt x="0" y="3109"/>
                    </a:lnTo>
                    <a:cubicBezTo>
                      <a:pt x="399" y="3508"/>
                      <a:pt x="945" y="3781"/>
                      <a:pt x="1575" y="3781"/>
                    </a:cubicBezTo>
                    <a:cubicBezTo>
                      <a:pt x="2814" y="3781"/>
                      <a:pt x="3781" y="2773"/>
                      <a:pt x="3781" y="1576"/>
                    </a:cubicBezTo>
                    <a:cubicBezTo>
                      <a:pt x="3760" y="946"/>
                      <a:pt x="3529" y="379"/>
                      <a:pt x="3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1"/>
              <p:cNvSpPr/>
              <p:nvPr/>
            </p:nvSpPr>
            <p:spPr>
              <a:xfrm>
                <a:off x="5808900" y="2757359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1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1"/>
              <p:cNvSpPr/>
              <p:nvPr/>
            </p:nvSpPr>
            <p:spPr>
              <a:xfrm>
                <a:off x="5847890" y="3212722"/>
                <a:ext cx="226454" cy="225196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60" extrusionOk="0">
                    <a:moveTo>
                      <a:pt x="3130" y="0"/>
                    </a:moveTo>
                    <a:lnTo>
                      <a:pt x="0" y="3109"/>
                    </a:lnTo>
                    <a:cubicBezTo>
                      <a:pt x="399" y="3508"/>
                      <a:pt x="945" y="3760"/>
                      <a:pt x="1575" y="3760"/>
                    </a:cubicBezTo>
                    <a:cubicBezTo>
                      <a:pt x="2814" y="3760"/>
                      <a:pt x="3781" y="2773"/>
                      <a:pt x="3781" y="1575"/>
                    </a:cubicBezTo>
                    <a:cubicBezTo>
                      <a:pt x="3760" y="945"/>
                      <a:pt x="3529" y="378"/>
                      <a:pt x="3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1"/>
              <p:cNvSpPr/>
              <p:nvPr/>
            </p:nvSpPr>
            <p:spPr>
              <a:xfrm>
                <a:off x="5808900" y="3172474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0"/>
                    </a:moveTo>
                    <a:cubicBezTo>
                      <a:pt x="966" y="0"/>
                      <a:pt x="0" y="1008"/>
                      <a:pt x="0" y="2205"/>
                    </a:cubicBezTo>
                    <a:cubicBezTo>
                      <a:pt x="0" y="2814"/>
                      <a:pt x="231" y="3361"/>
                      <a:pt x="651" y="3781"/>
                    </a:cubicBezTo>
                    <a:lnTo>
                      <a:pt x="3781" y="672"/>
                    </a:lnTo>
                    <a:cubicBezTo>
                      <a:pt x="3360" y="273"/>
                      <a:pt x="2814" y="0"/>
                      <a:pt x="22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1"/>
              <p:cNvSpPr/>
              <p:nvPr/>
            </p:nvSpPr>
            <p:spPr>
              <a:xfrm>
                <a:off x="5847890" y="3627777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3130" y="1"/>
                    </a:moveTo>
                    <a:lnTo>
                      <a:pt x="0" y="3109"/>
                    </a:lnTo>
                    <a:cubicBezTo>
                      <a:pt x="399" y="3508"/>
                      <a:pt x="945" y="3781"/>
                      <a:pt x="1575" y="3781"/>
                    </a:cubicBezTo>
                    <a:cubicBezTo>
                      <a:pt x="2814" y="3781"/>
                      <a:pt x="3781" y="2773"/>
                      <a:pt x="3781" y="1576"/>
                    </a:cubicBezTo>
                    <a:cubicBezTo>
                      <a:pt x="3760" y="946"/>
                      <a:pt x="3529" y="379"/>
                      <a:pt x="3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1"/>
              <p:cNvSpPr/>
              <p:nvPr/>
            </p:nvSpPr>
            <p:spPr>
              <a:xfrm>
                <a:off x="5808900" y="3587529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1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1"/>
              <p:cNvSpPr/>
              <p:nvPr/>
            </p:nvSpPr>
            <p:spPr>
              <a:xfrm>
                <a:off x="6543481" y="1967437"/>
                <a:ext cx="226454" cy="225196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60" extrusionOk="0">
                    <a:moveTo>
                      <a:pt x="3129" y="1"/>
                    </a:moveTo>
                    <a:lnTo>
                      <a:pt x="0" y="3109"/>
                    </a:lnTo>
                    <a:cubicBezTo>
                      <a:pt x="399" y="3508"/>
                      <a:pt x="945" y="3760"/>
                      <a:pt x="1575" y="3760"/>
                    </a:cubicBezTo>
                    <a:cubicBezTo>
                      <a:pt x="2814" y="3760"/>
                      <a:pt x="3781" y="2773"/>
                      <a:pt x="3781" y="1576"/>
                    </a:cubicBezTo>
                    <a:cubicBezTo>
                      <a:pt x="3781" y="946"/>
                      <a:pt x="3550" y="379"/>
                      <a:pt x="31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1"/>
              <p:cNvSpPr/>
              <p:nvPr/>
            </p:nvSpPr>
            <p:spPr>
              <a:xfrm>
                <a:off x="6505749" y="1927189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0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1"/>
              <p:cNvSpPr/>
              <p:nvPr/>
            </p:nvSpPr>
            <p:spPr>
              <a:xfrm>
                <a:off x="6543481" y="2382552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3129" y="0"/>
                    </a:moveTo>
                    <a:lnTo>
                      <a:pt x="0" y="3108"/>
                    </a:lnTo>
                    <a:cubicBezTo>
                      <a:pt x="399" y="3507"/>
                      <a:pt x="945" y="3780"/>
                      <a:pt x="1575" y="3780"/>
                    </a:cubicBezTo>
                    <a:cubicBezTo>
                      <a:pt x="2814" y="3780"/>
                      <a:pt x="3781" y="2772"/>
                      <a:pt x="3781" y="1575"/>
                    </a:cubicBezTo>
                    <a:cubicBezTo>
                      <a:pt x="3781" y="945"/>
                      <a:pt x="3550" y="378"/>
                      <a:pt x="31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1"/>
              <p:cNvSpPr/>
              <p:nvPr/>
            </p:nvSpPr>
            <p:spPr>
              <a:xfrm>
                <a:off x="6505749" y="2342304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0"/>
                    </a:moveTo>
                    <a:cubicBezTo>
                      <a:pt x="966" y="0"/>
                      <a:pt x="0" y="1008"/>
                      <a:pt x="0" y="2205"/>
                    </a:cubicBezTo>
                    <a:cubicBezTo>
                      <a:pt x="0" y="2814"/>
                      <a:pt x="231" y="3360"/>
                      <a:pt x="651" y="3780"/>
                    </a:cubicBezTo>
                    <a:lnTo>
                      <a:pt x="3780" y="672"/>
                    </a:lnTo>
                    <a:cubicBezTo>
                      <a:pt x="3360" y="273"/>
                      <a:pt x="2814" y="0"/>
                      <a:pt x="22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1"/>
              <p:cNvSpPr/>
              <p:nvPr/>
            </p:nvSpPr>
            <p:spPr>
              <a:xfrm>
                <a:off x="6543481" y="2797607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3129" y="1"/>
                    </a:moveTo>
                    <a:lnTo>
                      <a:pt x="0" y="3109"/>
                    </a:lnTo>
                    <a:cubicBezTo>
                      <a:pt x="399" y="3508"/>
                      <a:pt x="945" y="3781"/>
                      <a:pt x="1575" y="3781"/>
                    </a:cubicBezTo>
                    <a:cubicBezTo>
                      <a:pt x="2814" y="3781"/>
                      <a:pt x="3781" y="2773"/>
                      <a:pt x="3781" y="1576"/>
                    </a:cubicBezTo>
                    <a:cubicBezTo>
                      <a:pt x="3781" y="946"/>
                      <a:pt x="3550" y="379"/>
                      <a:pt x="31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1"/>
              <p:cNvSpPr/>
              <p:nvPr/>
            </p:nvSpPr>
            <p:spPr>
              <a:xfrm>
                <a:off x="6505749" y="2757359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0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1"/>
              <p:cNvSpPr/>
              <p:nvPr/>
            </p:nvSpPr>
            <p:spPr>
              <a:xfrm>
                <a:off x="6543481" y="3212722"/>
                <a:ext cx="226454" cy="225196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60" extrusionOk="0">
                    <a:moveTo>
                      <a:pt x="3129" y="0"/>
                    </a:moveTo>
                    <a:lnTo>
                      <a:pt x="0" y="3109"/>
                    </a:lnTo>
                    <a:cubicBezTo>
                      <a:pt x="399" y="3508"/>
                      <a:pt x="945" y="3760"/>
                      <a:pt x="1575" y="3760"/>
                    </a:cubicBezTo>
                    <a:cubicBezTo>
                      <a:pt x="2814" y="3760"/>
                      <a:pt x="3781" y="2773"/>
                      <a:pt x="3781" y="1575"/>
                    </a:cubicBezTo>
                    <a:cubicBezTo>
                      <a:pt x="3781" y="945"/>
                      <a:pt x="3550" y="378"/>
                      <a:pt x="31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1"/>
              <p:cNvSpPr/>
              <p:nvPr/>
            </p:nvSpPr>
            <p:spPr>
              <a:xfrm>
                <a:off x="6505749" y="3172474"/>
                <a:ext cx="226454" cy="226454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1" extrusionOk="0">
                    <a:moveTo>
                      <a:pt x="2205" y="0"/>
                    </a:moveTo>
                    <a:cubicBezTo>
                      <a:pt x="966" y="0"/>
                      <a:pt x="0" y="1008"/>
                      <a:pt x="0" y="2205"/>
                    </a:cubicBezTo>
                    <a:cubicBezTo>
                      <a:pt x="0" y="2814"/>
                      <a:pt x="231" y="3361"/>
                      <a:pt x="651" y="3781"/>
                    </a:cubicBezTo>
                    <a:lnTo>
                      <a:pt x="3780" y="672"/>
                    </a:lnTo>
                    <a:cubicBezTo>
                      <a:pt x="3360" y="273"/>
                      <a:pt x="2814" y="0"/>
                      <a:pt x="22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1"/>
              <p:cNvSpPr/>
              <p:nvPr/>
            </p:nvSpPr>
            <p:spPr>
              <a:xfrm>
                <a:off x="6543481" y="3627777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3129" y="1"/>
                    </a:moveTo>
                    <a:lnTo>
                      <a:pt x="0" y="3109"/>
                    </a:lnTo>
                    <a:cubicBezTo>
                      <a:pt x="399" y="3508"/>
                      <a:pt x="945" y="3781"/>
                      <a:pt x="1575" y="3781"/>
                    </a:cubicBezTo>
                    <a:cubicBezTo>
                      <a:pt x="2814" y="3781"/>
                      <a:pt x="3781" y="2773"/>
                      <a:pt x="3781" y="1576"/>
                    </a:cubicBezTo>
                    <a:cubicBezTo>
                      <a:pt x="3781" y="946"/>
                      <a:pt x="3550" y="379"/>
                      <a:pt x="31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1"/>
              <p:cNvSpPr/>
              <p:nvPr/>
            </p:nvSpPr>
            <p:spPr>
              <a:xfrm>
                <a:off x="6505749" y="3587529"/>
                <a:ext cx="226454" cy="226513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782" extrusionOk="0">
                    <a:moveTo>
                      <a:pt x="2205" y="1"/>
                    </a:moveTo>
                    <a:cubicBezTo>
                      <a:pt x="966" y="1"/>
                      <a:pt x="0" y="1009"/>
                      <a:pt x="0" y="2206"/>
                    </a:cubicBezTo>
                    <a:cubicBezTo>
                      <a:pt x="0" y="2815"/>
                      <a:pt x="231" y="3361"/>
                      <a:pt x="651" y="3781"/>
                    </a:cubicBezTo>
                    <a:lnTo>
                      <a:pt x="3780" y="673"/>
                    </a:lnTo>
                    <a:cubicBezTo>
                      <a:pt x="3360" y="274"/>
                      <a:pt x="2814" y="1"/>
                      <a:pt x="2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1"/>
              <p:cNvSpPr/>
              <p:nvPr/>
            </p:nvSpPr>
            <p:spPr>
              <a:xfrm>
                <a:off x="5846632" y="1967437"/>
                <a:ext cx="94391" cy="129607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64" fill="none" extrusionOk="0">
                    <a:moveTo>
                      <a:pt x="1575" y="1"/>
                    </a:moveTo>
                    <a:cubicBezTo>
                      <a:pt x="714" y="1"/>
                      <a:pt x="0" y="694"/>
                      <a:pt x="0" y="1576"/>
                    </a:cubicBezTo>
                    <a:cubicBezTo>
                      <a:pt x="0" y="1786"/>
                      <a:pt x="63" y="1996"/>
                      <a:pt x="126" y="2164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1"/>
              <p:cNvSpPr/>
              <p:nvPr/>
            </p:nvSpPr>
            <p:spPr>
              <a:xfrm>
                <a:off x="6543481" y="1967437"/>
                <a:ext cx="94391" cy="129607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64" fill="none" extrusionOk="0">
                    <a:moveTo>
                      <a:pt x="1575" y="1"/>
                    </a:moveTo>
                    <a:cubicBezTo>
                      <a:pt x="714" y="1"/>
                      <a:pt x="0" y="694"/>
                      <a:pt x="0" y="1576"/>
                    </a:cubicBezTo>
                    <a:cubicBezTo>
                      <a:pt x="0" y="1786"/>
                      <a:pt x="42" y="1996"/>
                      <a:pt x="126" y="2164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1"/>
              <p:cNvSpPr/>
              <p:nvPr/>
            </p:nvSpPr>
            <p:spPr>
              <a:xfrm>
                <a:off x="5846632" y="2382552"/>
                <a:ext cx="94391" cy="129607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64" fill="none" extrusionOk="0">
                    <a:moveTo>
                      <a:pt x="1575" y="0"/>
                    </a:moveTo>
                    <a:cubicBezTo>
                      <a:pt x="714" y="0"/>
                      <a:pt x="0" y="693"/>
                      <a:pt x="0" y="1575"/>
                    </a:cubicBezTo>
                    <a:cubicBezTo>
                      <a:pt x="0" y="1785"/>
                      <a:pt x="63" y="1995"/>
                      <a:pt x="126" y="2163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1"/>
              <p:cNvSpPr/>
              <p:nvPr/>
            </p:nvSpPr>
            <p:spPr>
              <a:xfrm>
                <a:off x="6543481" y="2382552"/>
                <a:ext cx="94391" cy="129607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64" fill="none" extrusionOk="0">
                    <a:moveTo>
                      <a:pt x="1575" y="0"/>
                    </a:moveTo>
                    <a:cubicBezTo>
                      <a:pt x="714" y="0"/>
                      <a:pt x="0" y="693"/>
                      <a:pt x="0" y="1575"/>
                    </a:cubicBezTo>
                    <a:cubicBezTo>
                      <a:pt x="0" y="1785"/>
                      <a:pt x="42" y="1995"/>
                      <a:pt x="126" y="2163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1"/>
              <p:cNvSpPr/>
              <p:nvPr/>
            </p:nvSpPr>
            <p:spPr>
              <a:xfrm>
                <a:off x="5846632" y="2792576"/>
                <a:ext cx="94391" cy="13086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fill="none" extrusionOk="0">
                    <a:moveTo>
                      <a:pt x="1575" y="1"/>
                    </a:moveTo>
                    <a:cubicBezTo>
                      <a:pt x="714" y="1"/>
                      <a:pt x="0" y="715"/>
                      <a:pt x="0" y="1576"/>
                    </a:cubicBezTo>
                    <a:cubicBezTo>
                      <a:pt x="0" y="1786"/>
                      <a:pt x="63" y="1996"/>
                      <a:pt x="126" y="2185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1"/>
              <p:cNvSpPr/>
              <p:nvPr/>
            </p:nvSpPr>
            <p:spPr>
              <a:xfrm>
                <a:off x="6543481" y="2792576"/>
                <a:ext cx="94391" cy="13086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fill="none" extrusionOk="0">
                    <a:moveTo>
                      <a:pt x="1575" y="1"/>
                    </a:moveTo>
                    <a:cubicBezTo>
                      <a:pt x="714" y="1"/>
                      <a:pt x="0" y="715"/>
                      <a:pt x="0" y="1576"/>
                    </a:cubicBezTo>
                    <a:cubicBezTo>
                      <a:pt x="0" y="1786"/>
                      <a:pt x="42" y="1996"/>
                      <a:pt x="126" y="2185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1"/>
              <p:cNvSpPr/>
              <p:nvPr/>
            </p:nvSpPr>
            <p:spPr>
              <a:xfrm>
                <a:off x="5846632" y="3207691"/>
                <a:ext cx="94391" cy="13086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fill="none" extrusionOk="0">
                    <a:moveTo>
                      <a:pt x="1575" y="0"/>
                    </a:moveTo>
                    <a:cubicBezTo>
                      <a:pt x="714" y="0"/>
                      <a:pt x="0" y="714"/>
                      <a:pt x="0" y="1575"/>
                    </a:cubicBezTo>
                    <a:cubicBezTo>
                      <a:pt x="0" y="1785"/>
                      <a:pt x="63" y="1995"/>
                      <a:pt x="126" y="2184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1"/>
              <p:cNvSpPr/>
              <p:nvPr/>
            </p:nvSpPr>
            <p:spPr>
              <a:xfrm>
                <a:off x="6543481" y="3207691"/>
                <a:ext cx="94391" cy="13086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fill="none" extrusionOk="0">
                    <a:moveTo>
                      <a:pt x="1575" y="0"/>
                    </a:moveTo>
                    <a:cubicBezTo>
                      <a:pt x="714" y="0"/>
                      <a:pt x="0" y="714"/>
                      <a:pt x="0" y="1575"/>
                    </a:cubicBezTo>
                    <a:cubicBezTo>
                      <a:pt x="0" y="1785"/>
                      <a:pt x="42" y="1995"/>
                      <a:pt x="126" y="2184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1"/>
              <p:cNvSpPr/>
              <p:nvPr/>
            </p:nvSpPr>
            <p:spPr>
              <a:xfrm>
                <a:off x="5846632" y="3622746"/>
                <a:ext cx="94391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6" fill="none" extrusionOk="0">
                    <a:moveTo>
                      <a:pt x="1575" y="1"/>
                    </a:moveTo>
                    <a:cubicBezTo>
                      <a:pt x="714" y="1"/>
                      <a:pt x="0" y="715"/>
                      <a:pt x="0" y="1576"/>
                    </a:cubicBezTo>
                    <a:cubicBezTo>
                      <a:pt x="0" y="1786"/>
                      <a:pt x="63" y="1996"/>
                      <a:pt x="126" y="2185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1"/>
              <p:cNvSpPr/>
              <p:nvPr/>
            </p:nvSpPr>
            <p:spPr>
              <a:xfrm>
                <a:off x="6543481" y="3622746"/>
                <a:ext cx="94391" cy="13092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6" fill="none" extrusionOk="0">
                    <a:moveTo>
                      <a:pt x="1575" y="1"/>
                    </a:moveTo>
                    <a:cubicBezTo>
                      <a:pt x="714" y="1"/>
                      <a:pt x="0" y="715"/>
                      <a:pt x="0" y="1576"/>
                    </a:cubicBezTo>
                    <a:cubicBezTo>
                      <a:pt x="0" y="1786"/>
                      <a:pt x="42" y="1996"/>
                      <a:pt x="126" y="2185"/>
                    </a:cubicBezTo>
                  </a:path>
                </a:pathLst>
              </a:custGeom>
              <a:noFill/>
              <a:ln w="68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2" name="Google Shape;1162;p31"/>
          <p:cNvGrpSpPr/>
          <p:nvPr/>
        </p:nvGrpSpPr>
        <p:grpSpPr>
          <a:xfrm rot="-693273">
            <a:off x="1055953" y="2091937"/>
            <a:ext cx="914686" cy="1966362"/>
            <a:chOff x="3735850" y="68950"/>
            <a:chExt cx="494100" cy="1062200"/>
          </a:xfrm>
        </p:grpSpPr>
        <p:sp>
          <p:nvSpPr>
            <p:cNvPr id="1163" name="Google Shape;1163;p31"/>
            <p:cNvSpPr/>
            <p:nvPr/>
          </p:nvSpPr>
          <p:spPr>
            <a:xfrm>
              <a:off x="3735875" y="71600"/>
              <a:ext cx="494075" cy="1056925"/>
            </a:xfrm>
            <a:custGeom>
              <a:avLst/>
              <a:gdLst/>
              <a:ahLst/>
              <a:cxnLst/>
              <a:rect l="l" t="t" r="r" b="b"/>
              <a:pathLst>
                <a:path w="19763" h="42277" extrusionOk="0">
                  <a:moveTo>
                    <a:pt x="5377" y="0"/>
                  </a:moveTo>
                  <a:cubicBezTo>
                    <a:pt x="4620" y="0"/>
                    <a:pt x="4011" y="588"/>
                    <a:pt x="4011" y="1365"/>
                  </a:cubicBezTo>
                  <a:lnTo>
                    <a:pt x="4011" y="4872"/>
                  </a:lnTo>
                  <a:cubicBezTo>
                    <a:pt x="4011" y="5587"/>
                    <a:pt x="4536" y="6133"/>
                    <a:pt x="5229" y="6217"/>
                  </a:cubicBezTo>
                  <a:cubicBezTo>
                    <a:pt x="5271" y="7057"/>
                    <a:pt x="5293" y="8422"/>
                    <a:pt x="5061" y="9451"/>
                  </a:cubicBezTo>
                  <a:cubicBezTo>
                    <a:pt x="5040" y="9577"/>
                    <a:pt x="4977" y="9724"/>
                    <a:pt x="4956" y="9829"/>
                  </a:cubicBezTo>
                  <a:cubicBezTo>
                    <a:pt x="4872" y="10039"/>
                    <a:pt x="4809" y="10207"/>
                    <a:pt x="4704" y="10354"/>
                  </a:cubicBezTo>
                  <a:cubicBezTo>
                    <a:pt x="3822" y="11551"/>
                    <a:pt x="147" y="15352"/>
                    <a:pt x="84" y="18503"/>
                  </a:cubicBezTo>
                  <a:cubicBezTo>
                    <a:pt x="0" y="21065"/>
                    <a:pt x="42" y="34128"/>
                    <a:pt x="84" y="38664"/>
                  </a:cubicBezTo>
                  <a:cubicBezTo>
                    <a:pt x="21" y="39483"/>
                    <a:pt x="21" y="40029"/>
                    <a:pt x="21" y="40176"/>
                  </a:cubicBezTo>
                  <a:lnTo>
                    <a:pt x="21" y="40239"/>
                  </a:lnTo>
                  <a:lnTo>
                    <a:pt x="21" y="40344"/>
                  </a:lnTo>
                  <a:lnTo>
                    <a:pt x="21" y="40365"/>
                  </a:lnTo>
                  <a:cubicBezTo>
                    <a:pt x="21" y="40386"/>
                    <a:pt x="63" y="40428"/>
                    <a:pt x="63" y="40449"/>
                  </a:cubicBezTo>
                  <a:cubicBezTo>
                    <a:pt x="63" y="40449"/>
                    <a:pt x="63" y="40470"/>
                    <a:pt x="84" y="40470"/>
                  </a:cubicBezTo>
                  <a:cubicBezTo>
                    <a:pt x="84" y="40491"/>
                    <a:pt x="105" y="40533"/>
                    <a:pt x="105" y="40554"/>
                  </a:cubicBezTo>
                  <a:lnTo>
                    <a:pt x="126" y="40575"/>
                  </a:lnTo>
                  <a:cubicBezTo>
                    <a:pt x="147" y="40596"/>
                    <a:pt x="147" y="40638"/>
                    <a:pt x="189" y="40659"/>
                  </a:cubicBezTo>
                  <a:lnTo>
                    <a:pt x="210" y="40680"/>
                  </a:lnTo>
                  <a:lnTo>
                    <a:pt x="315" y="40785"/>
                  </a:lnTo>
                  <a:cubicBezTo>
                    <a:pt x="315" y="40785"/>
                    <a:pt x="336" y="40785"/>
                    <a:pt x="336" y="40806"/>
                  </a:cubicBezTo>
                  <a:cubicBezTo>
                    <a:pt x="357" y="40848"/>
                    <a:pt x="399" y="40869"/>
                    <a:pt x="441" y="40890"/>
                  </a:cubicBezTo>
                  <a:cubicBezTo>
                    <a:pt x="462" y="40890"/>
                    <a:pt x="462" y="40911"/>
                    <a:pt x="504" y="40911"/>
                  </a:cubicBezTo>
                  <a:cubicBezTo>
                    <a:pt x="525" y="40953"/>
                    <a:pt x="546" y="40974"/>
                    <a:pt x="609" y="40974"/>
                  </a:cubicBezTo>
                  <a:cubicBezTo>
                    <a:pt x="630" y="40974"/>
                    <a:pt x="630" y="40995"/>
                    <a:pt x="651" y="40995"/>
                  </a:cubicBezTo>
                  <a:cubicBezTo>
                    <a:pt x="672" y="41016"/>
                    <a:pt x="735" y="41016"/>
                    <a:pt x="756" y="41058"/>
                  </a:cubicBezTo>
                  <a:cubicBezTo>
                    <a:pt x="777" y="41058"/>
                    <a:pt x="819" y="41079"/>
                    <a:pt x="819" y="41079"/>
                  </a:cubicBezTo>
                  <a:cubicBezTo>
                    <a:pt x="861" y="41100"/>
                    <a:pt x="903" y="41121"/>
                    <a:pt x="945" y="41121"/>
                  </a:cubicBezTo>
                  <a:cubicBezTo>
                    <a:pt x="966" y="41121"/>
                    <a:pt x="966" y="41142"/>
                    <a:pt x="1008" y="41142"/>
                  </a:cubicBezTo>
                  <a:cubicBezTo>
                    <a:pt x="1050" y="41184"/>
                    <a:pt x="1134" y="41205"/>
                    <a:pt x="1218" y="41226"/>
                  </a:cubicBezTo>
                  <a:cubicBezTo>
                    <a:pt x="1239" y="41226"/>
                    <a:pt x="1239" y="41247"/>
                    <a:pt x="1260" y="41247"/>
                  </a:cubicBezTo>
                  <a:cubicBezTo>
                    <a:pt x="1323" y="41290"/>
                    <a:pt x="1365" y="41311"/>
                    <a:pt x="1428" y="41311"/>
                  </a:cubicBezTo>
                  <a:cubicBezTo>
                    <a:pt x="1449" y="41311"/>
                    <a:pt x="1470" y="41332"/>
                    <a:pt x="1491" y="41332"/>
                  </a:cubicBezTo>
                  <a:cubicBezTo>
                    <a:pt x="1554" y="41353"/>
                    <a:pt x="1596" y="41353"/>
                    <a:pt x="1659" y="41395"/>
                  </a:cubicBezTo>
                  <a:cubicBezTo>
                    <a:pt x="1680" y="41395"/>
                    <a:pt x="1701" y="41416"/>
                    <a:pt x="1764" y="41416"/>
                  </a:cubicBezTo>
                  <a:cubicBezTo>
                    <a:pt x="1806" y="41437"/>
                    <a:pt x="1869" y="41437"/>
                    <a:pt x="1911" y="41458"/>
                  </a:cubicBezTo>
                  <a:cubicBezTo>
                    <a:pt x="1932" y="41458"/>
                    <a:pt x="1974" y="41500"/>
                    <a:pt x="2016" y="41500"/>
                  </a:cubicBezTo>
                  <a:cubicBezTo>
                    <a:pt x="2079" y="41521"/>
                    <a:pt x="2163" y="41521"/>
                    <a:pt x="2205" y="41542"/>
                  </a:cubicBezTo>
                  <a:cubicBezTo>
                    <a:pt x="2226" y="41542"/>
                    <a:pt x="2268" y="41563"/>
                    <a:pt x="2289" y="41563"/>
                  </a:cubicBezTo>
                  <a:cubicBezTo>
                    <a:pt x="2352" y="41605"/>
                    <a:pt x="2478" y="41626"/>
                    <a:pt x="2562" y="41647"/>
                  </a:cubicBezTo>
                  <a:cubicBezTo>
                    <a:pt x="2604" y="41647"/>
                    <a:pt x="2646" y="41668"/>
                    <a:pt x="2688" y="41668"/>
                  </a:cubicBezTo>
                  <a:cubicBezTo>
                    <a:pt x="2730" y="41710"/>
                    <a:pt x="2814" y="41710"/>
                    <a:pt x="2856" y="41731"/>
                  </a:cubicBezTo>
                  <a:cubicBezTo>
                    <a:pt x="2919" y="41731"/>
                    <a:pt x="2940" y="41752"/>
                    <a:pt x="3003" y="41752"/>
                  </a:cubicBezTo>
                  <a:cubicBezTo>
                    <a:pt x="3045" y="41752"/>
                    <a:pt x="3108" y="41773"/>
                    <a:pt x="3171" y="41773"/>
                  </a:cubicBezTo>
                  <a:cubicBezTo>
                    <a:pt x="3234" y="41773"/>
                    <a:pt x="3276" y="41815"/>
                    <a:pt x="3339" y="41815"/>
                  </a:cubicBezTo>
                  <a:cubicBezTo>
                    <a:pt x="3381" y="41815"/>
                    <a:pt x="3444" y="41836"/>
                    <a:pt x="3486" y="41836"/>
                  </a:cubicBezTo>
                  <a:cubicBezTo>
                    <a:pt x="3549" y="41836"/>
                    <a:pt x="3591" y="41857"/>
                    <a:pt x="3654" y="41857"/>
                  </a:cubicBezTo>
                  <a:cubicBezTo>
                    <a:pt x="3696" y="41857"/>
                    <a:pt x="3759" y="41878"/>
                    <a:pt x="3801" y="41878"/>
                  </a:cubicBezTo>
                  <a:lnTo>
                    <a:pt x="4284" y="41962"/>
                  </a:lnTo>
                  <a:lnTo>
                    <a:pt x="4305" y="41962"/>
                  </a:lnTo>
                  <a:cubicBezTo>
                    <a:pt x="4389" y="41962"/>
                    <a:pt x="4494" y="41983"/>
                    <a:pt x="4557" y="41983"/>
                  </a:cubicBezTo>
                  <a:lnTo>
                    <a:pt x="4641" y="41983"/>
                  </a:lnTo>
                  <a:cubicBezTo>
                    <a:pt x="4725" y="41983"/>
                    <a:pt x="4830" y="42025"/>
                    <a:pt x="4935" y="42025"/>
                  </a:cubicBezTo>
                  <a:lnTo>
                    <a:pt x="5019" y="42025"/>
                  </a:lnTo>
                  <a:cubicBezTo>
                    <a:pt x="5124" y="42025"/>
                    <a:pt x="5229" y="42046"/>
                    <a:pt x="5335" y="42046"/>
                  </a:cubicBezTo>
                  <a:lnTo>
                    <a:pt x="5356" y="42046"/>
                  </a:lnTo>
                  <a:cubicBezTo>
                    <a:pt x="6112" y="42130"/>
                    <a:pt x="6952" y="42193"/>
                    <a:pt x="7813" y="42256"/>
                  </a:cubicBezTo>
                  <a:lnTo>
                    <a:pt x="7855" y="42256"/>
                  </a:lnTo>
                  <a:cubicBezTo>
                    <a:pt x="8023" y="42256"/>
                    <a:pt x="8233" y="42277"/>
                    <a:pt x="8443" y="42277"/>
                  </a:cubicBezTo>
                  <a:lnTo>
                    <a:pt x="9871" y="42277"/>
                  </a:lnTo>
                  <a:cubicBezTo>
                    <a:pt x="15310" y="42277"/>
                    <a:pt x="19679" y="41290"/>
                    <a:pt x="19679" y="40071"/>
                  </a:cubicBezTo>
                  <a:cubicBezTo>
                    <a:pt x="19679" y="40071"/>
                    <a:pt x="19763" y="21464"/>
                    <a:pt x="19679" y="18335"/>
                  </a:cubicBezTo>
                  <a:cubicBezTo>
                    <a:pt x="19679" y="18230"/>
                    <a:pt x="19679" y="18125"/>
                    <a:pt x="19658" y="18020"/>
                  </a:cubicBezTo>
                  <a:lnTo>
                    <a:pt x="19658" y="17936"/>
                  </a:lnTo>
                  <a:cubicBezTo>
                    <a:pt x="19658" y="17873"/>
                    <a:pt x="19637" y="17789"/>
                    <a:pt x="19637" y="17705"/>
                  </a:cubicBezTo>
                  <a:cubicBezTo>
                    <a:pt x="19637" y="17684"/>
                    <a:pt x="19616" y="17621"/>
                    <a:pt x="19616" y="17600"/>
                  </a:cubicBezTo>
                  <a:cubicBezTo>
                    <a:pt x="19616" y="17516"/>
                    <a:pt x="19595" y="17474"/>
                    <a:pt x="19553" y="17390"/>
                  </a:cubicBezTo>
                  <a:cubicBezTo>
                    <a:pt x="19553" y="17348"/>
                    <a:pt x="19532" y="17306"/>
                    <a:pt x="19532" y="17263"/>
                  </a:cubicBezTo>
                  <a:cubicBezTo>
                    <a:pt x="19511" y="17200"/>
                    <a:pt x="19511" y="17137"/>
                    <a:pt x="19490" y="17074"/>
                  </a:cubicBezTo>
                  <a:cubicBezTo>
                    <a:pt x="19490" y="17032"/>
                    <a:pt x="19448" y="16990"/>
                    <a:pt x="19448" y="16948"/>
                  </a:cubicBezTo>
                  <a:cubicBezTo>
                    <a:pt x="19427" y="16885"/>
                    <a:pt x="19427" y="16822"/>
                    <a:pt x="19406" y="16759"/>
                  </a:cubicBezTo>
                  <a:cubicBezTo>
                    <a:pt x="19385" y="16717"/>
                    <a:pt x="19385" y="16654"/>
                    <a:pt x="19343" y="16633"/>
                  </a:cubicBezTo>
                  <a:cubicBezTo>
                    <a:pt x="19322" y="16570"/>
                    <a:pt x="19301" y="16507"/>
                    <a:pt x="19301" y="16444"/>
                  </a:cubicBezTo>
                  <a:cubicBezTo>
                    <a:pt x="19280" y="16402"/>
                    <a:pt x="19280" y="16339"/>
                    <a:pt x="19238" y="16297"/>
                  </a:cubicBezTo>
                  <a:cubicBezTo>
                    <a:pt x="19217" y="16234"/>
                    <a:pt x="19196" y="16192"/>
                    <a:pt x="19175" y="16108"/>
                  </a:cubicBezTo>
                  <a:cubicBezTo>
                    <a:pt x="19133" y="16045"/>
                    <a:pt x="19112" y="16003"/>
                    <a:pt x="19112" y="15940"/>
                  </a:cubicBezTo>
                  <a:lnTo>
                    <a:pt x="19028" y="15793"/>
                  </a:lnTo>
                  <a:lnTo>
                    <a:pt x="18965" y="15625"/>
                  </a:lnTo>
                  <a:lnTo>
                    <a:pt x="18881" y="15478"/>
                  </a:lnTo>
                  <a:lnTo>
                    <a:pt x="18797" y="15310"/>
                  </a:lnTo>
                  <a:cubicBezTo>
                    <a:pt x="18776" y="15268"/>
                    <a:pt x="18755" y="15247"/>
                    <a:pt x="18713" y="15184"/>
                  </a:cubicBezTo>
                  <a:cubicBezTo>
                    <a:pt x="18692" y="15142"/>
                    <a:pt x="18671" y="15058"/>
                    <a:pt x="18608" y="14995"/>
                  </a:cubicBezTo>
                  <a:cubicBezTo>
                    <a:pt x="18587" y="14974"/>
                    <a:pt x="18566" y="14932"/>
                    <a:pt x="18566" y="14890"/>
                  </a:cubicBezTo>
                  <a:cubicBezTo>
                    <a:pt x="18440" y="14659"/>
                    <a:pt x="18272" y="14407"/>
                    <a:pt x="18125" y="14155"/>
                  </a:cubicBezTo>
                  <a:cubicBezTo>
                    <a:pt x="18125" y="14134"/>
                    <a:pt x="18083" y="14113"/>
                    <a:pt x="18083" y="14113"/>
                  </a:cubicBezTo>
                  <a:cubicBezTo>
                    <a:pt x="18041" y="14050"/>
                    <a:pt x="18020" y="13987"/>
                    <a:pt x="17957" y="13924"/>
                  </a:cubicBezTo>
                  <a:cubicBezTo>
                    <a:pt x="17936" y="13903"/>
                    <a:pt x="17915" y="13840"/>
                    <a:pt x="17873" y="13819"/>
                  </a:cubicBezTo>
                  <a:cubicBezTo>
                    <a:pt x="17852" y="13777"/>
                    <a:pt x="17810" y="13714"/>
                    <a:pt x="17768" y="13672"/>
                  </a:cubicBezTo>
                  <a:cubicBezTo>
                    <a:pt x="17747" y="13609"/>
                    <a:pt x="17726" y="13567"/>
                    <a:pt x="17663" y="13525"/>
                  </a:cubicBezTo>
                  <a:cubicBezTo>
                    <a:pt x="17642" y="13483"/>
                    <a:pt x="17621" y="13462"/>
                    <a:pt x="17558" y="13399"/>
                  </a:cubicBezTo>
                  <a:cubicBezTo>
                    <a:pt x="17516" y="13357"/>
                    <a:pt x="17474" y="13294"/>
                    <a:pt x="17432" y="13252"/>
                  </a:cubicBezTo>
                  <a:lnTo>
                    <a:pt x="17411" y="13210"/>
                  </a:lnTo>
                  <a:lnTo>
                    <a:pt x="17390" y="13189"/>
                  </a:lnTo>
                  <a:cubicBezTo>
                    <a:pt x="17285" y="13063"/>
                    <a:pt x="17179" y="12895"/>
                    <a:pt x="17074" y="12769"/>
                  </a:cubicBezTo>
                  <a:cubicBezTo>
                    <a:pt x="17032" y="12748"/>
                    <a:pt x="17011" y="12685"/>
                    <a:pt x="16990" y="12664"/>
                  </a:cubicBezTo>
                  <a:cubicBezTo>
                    <a:pt x="16906" y="12559"/>
                    <a:pt x="16822" y="12475"/>
                    <a:pt x="16780" y="12370"/>
                  </a:cubicBezTo>
                  <a:cubicBezTo>
                    <a:pt x="16696" y="12307"/>
                    <a:pt x="16654" y="12202"/>
                    <a:pt x="16570" y="12118"/>
                  </a:cubicBezTo>
                  <a:cubicBezTo>
                    <a:pt x="16528" y="12055"/>
                    <a:pt x="16507" y="12034"/>
                    <a:pt x="16465" y="11992"/>
                  </a:cubicBezTo>
                  <a:cubicBezTo>
                    <a:pt x="15856" y="11215"/>
                    <a:pt x="15331" y="10627"/>
                    <a:pt x="15058" y="10249"/>
                  </a:cubicBezTo>
                  <a:cubicBezTo>
                    <a:pt x="14428" y="9409"/>
                    <a:pt x="14470" y="7267"/>
                    <a:pt x="14533" y="6112"/>
                  </a:cubicBezTo>
                  <a:cubicBezTo>
                    <a:pt x="15226" y="6028"/>
                    <a:pt x="15751" y="5440"/>
                    <a:pt x="15751" y="4767"/>
                  </a:cubicBezTo>
                  <a:lnTo>
                    <a:pt x="15751" y="1365"/>
                  </a:lnTo>
                  <a:cubicBezTo>
                    <a:pt x="15751" y="588"/>
                    <a:pt x="15142" y="0"/>
                    <a:pt x="14386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85725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4" name="Google Shape;1164;p31"/>
            <p:cNvGrpSpPr/>
            <p:nvPr/>
          </p:nvGrpSpPr>
          <p:grpSpPr>
            <a:xfrm>
              <a:off x="3735850" y="68950"/>
              <a:ext cx="494100" cy="1062200"/>
              <a:chOff x="4510925" y="1777975"/>
              <a:chExt cx="494100" cy="1062200"/>
            </a:xfrm>
          </p:grpSpPr>
          <p:sp>
            <p:nvSpPr>
              <p:cNvPr id="1165" name="Google Shape;1165;p31"/>
              <p:cNvSpPr/>
              <p:nvPr/>
            </p:nvSpPr>
            <p:spPr>
              <a:xfrm>
                <a:off x="4510925" y="1915025"/>
                <a:ext cx="494100" cy="925150"/>
              </a:xfrm>
              <a:custGeom>
                <a:avLst/>
                <a:gdLst/>
                <a:ahLst/>
                <a:cxnLst/>
                <a:rect l="l" t="t" r="r" b="b"/>
                <a:pathLst>
                  <a:path w="19764" h="37006" extrusionOk="0">
                    <a:moveTo>
                      <a:pt x="5104" y="0"/>
                    </a:moveTo>
                    <a:cubicBezTo>
                      <a:pt x="5104" y="0"/>
                      <a:pt x="5398" y="2416"/>
                      <a:pt x="5041" y="3991"/>
                    </a:cubicBezTo>
                    <a:cubicBezTo>
                      <a:pt x="4999" y="4117"/>
                      <a:pt x="4978" y="4264"/>
                      <a:pt x="4936" y="4390"/>
                    </a:cubicBezTo>
                    <a:cubicBezTo>
                      <a:pt x="4852" y="4600"/>
                      <a:pt x="4768" y="4789"/>
                      <a:pt x="4663" y="4915"/>
                    </a:cubicBezTo>
                    <a:cubicBezTo>
                      <a:pt x="3781" y="6091"/>
                      <a:pt x="105" y="9892"/>
                      <a:pt x="42" y="13042"/>
                    </a:cubicBezTo>
                    <a:cubicBezTo>
                      <a:pt x="0" y="15626"/>
                      <a:pt x="21" y="28668"/>
                      <a:pt x="42" y="33225"/>
                    </a:cubicBezTo>
                    <a:lnTo>
                      <a:pt x="42" y="34737"/>
                    </a:lnTo>
                    <a:lnTo>
                      <a:pt x="42" y="34800"/>
                    </a:lnTo>
                    <a:cubicBezTo>
                      <a:pt x="42" y="35997"/>
                      <a:pt x="4453" y="37005"/>
                      <a:pt x="9871" y="37005"/>
                    </a:cubicBezTo>
                    <a:cubicBezTo>
                      <a:pt x="15290" y="37005"/>
                      <a:pt x="19679" y="35997"/>
                      <a:pt x="19679" y="34800"/>
                    </a:cubicBezTo>
                    <a:cubicBezTo>
                      <a:pt x="19679" y="34800"/>
                      <a:pt x="19763" y="16172"/>
                      <a:pt x="19658" y="13084"/>
                    </a:cubicBezTo>
                    <a:cubicBezTo>
                      <a:pt x="19574" y="9934"/>
                      <a:pt x="15899" y="6112"/>
                      <a:pt x="15038" y="4936"/>
                    </a:cubicBezTo>
                    <a:cubicBezTo>
                      <a:pt x="14135" y="3739"/>
                      <a:pt x="14555" y="0"/>
                      <a:pt x="145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1"/>
              <p:cNvSpPr/>
              <p:nvPr/>
            </p:nvSpPr>
            <p:spPr>
              <a:xfrm>
                <a:off x="4584950" y="2245275"/>
                <a:ext cx="334475" cy="428450"/>
              </a:xfrm>
              <a:custGeom>
                <a:avLst/>
                <a:gdLst/>
                <a:ahLst/>
                <a:cxnLst/>
                <a:rect l="l" t="t" r="r" b="b"/>
                <a:pathLst>
                  <a:path w="13379" h="17138" extrusionOk="0">
                    <a:moveTo>
                      <a:pt x="1093" y="0"/>
                    </a:moveTo>
                    <a:cubicBezTo>
                      <a:pt x="505" y="0"/>
                      <a:pt x="1" y="505"/>
                      <a:pt x="1" y="1114"/>
                    </a:cubicBezTo>
                    <a:lnTo>
                      <a:pt x="1" y="16046"/>
                    </a:lnTo>
                    <a:cubicBezTo>
                      <a:pt x="1" y="16655"/>
                      <a:pt x="505" y="17138"/>
                      <a:pt x="1093" y="17138"/>
                    </a:cubicBezTo>
                    <a:lnTo>
                      <a:pt x="12287" y="17138"/>
                    </a:lnTo>
                    <a:cubicBezTo>
                      <a:pt x="12917" y="17138"/>
                      <a:pt x="13379" y="16655"/>
                      <a:pt x="13379" y="16046"/>
                    </a:cubicBezTo>
                    <a:lnTo>
                      <a:pt x="13379" y="1114"/>
                    </a:lnTo>
                    <a:cubicBezTo>
                      <a:pt x="13379" y="505"/>
                      <a:pt x="12896" y="0"/>
                      <a:pt x="12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1"/>
              <p:cNvSpPr/>
              <p:nvPr/>
            </p:nvSpPr>
            <p:spPr>
              <a:xfrm>
                <a:off x="4651100" y="2358150"/>
                <a:ext cx="202175" cy="202175"/>
              </a:xfrm>
              <a:custGeom>
                <a:avLst/>
                <a:gdLst/>
                <a:ahLst/>
                <a:cxnLst/>
                <a:rect l="l" t="t" r="r" b="b"/>
                <a:pathLst>
                  <a:path w="8087" h="8087" extrusionOk="0">
                    <a:moveTo>
                      <a:pt x="2962" y="1"/>
                    </a:moveTo>
                    <a:lnTo>
                      <a:pt x="2962" y="2962"/>
                    </a:lnTo>
                    <a:lnTo>
                      <a:pt x="1" y="2962"/>
                    </a:lnTo>
                    <a:lnTo>
                      <a:pt x="1" y="5146"/>
                    </a:lnTo>
                    <a:lnTo>
                      <a:pt x="2962" y="5146"/>
                    </a:lnTo>
                    <a:lnTo>
                      <a:pt x="2962" y="8087"/>
                    </a:lnTo>
                    <a:lnTo>
                      <a:pt x="5146" y="8087"/>
                    </a:lnTo>
                    <a:lnTo>
                      <a:pt x="5146" y="5146"/>
                    </a:lnTo>
                    <a:lnTo>
                      <a:pt x="8087" y="5146"/>
                    </a:lnTo>
                    <a:lnTo>
                      <a:pt x="8087" y="2962"/>
                    </a:lnTo>
                    <a:lnTo>
                      <a:pt x="5146" y="2962"/>
                    </a:lnTo>
                    <a:lnTo>
                      <a:pt x="51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1"/>
              <p:cNvSpPr/>
              <p:nvPr/>
            </p:nvSpPr>
            <p:spPr>
              <a:xfrm>
                <a:off x="4634300" y="2014775"/>
                <a:ext cx="14285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714" h="695" extrusionOk="0">
                    <a:moveTo>
                      <a:pt x="106" y="1"/>
                    </a:moveTo>
                    <a:cubicBezTo>
                      <a:pt x="64" y="148"/>
                      <a:pt x="43" y="274"/>
                      <a:pt x="1" y="400"/>
                    </a:cubicBezTo>
                    <a:cubicBezTo>
                      <a:pt x="1024" y="622"/>
                      <a:pt x="2013" y="695"/>
                      <a:pt x="2872" y="695"/>
                    </a:cubicBezTo>
                    <a:cubicBezTo>
                      <a:pt x="4535" y="695"/>
                      <a:pt x="5713" y="421"/>
                      <a:pt x="5713" y="421"/>
                    </a:cubicBezTo>
                    <a:lnTo>
                      <a:pt x="5713" y="421"/>
                    </a:lnTo>
                    <a:cubicBezTo>
                      <a:pt x="5390" y="428"/>
                      <a:pt x="5082" y="431"/>
                      <a:pt x="4786" y="431"/>
                    </a:cubicBezTo>
                    <a:cubicBezTo>
                      <a:pt x="2472" y="431"/>
                      <a:pt x="1000" y="224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1"/>
              <p:cNvSpPr/>
              <p:nvPr/>
            </p:nvSpPr>
            <p:spPr>
              <a:xfrm>
                <a:off x="4611200" y="1777975"/>
                <a:ext cx="293525" cy="156500"/>
              </a:xfrm>
              <a:custGeom>
                <a:avLst/>
                <a:gdLst/>
                <a:ahLst/>
                <a:cxnLst/>
                <a:rect l="l" t="t" r="r" b="b"/>
                <a:pathLst>
                  <a:path w="11741" h="6260" extrusionOk="0">
                    <a:moveTo>
                      <a:pt x="1366" y="1"/>
                    </a:moveTo>
                    <a:cubicBezTo>
                      <a:pt x="589" y="1"/>
                      <a:pt x="1" y="610"/>
                      <a:pt x="1" y="1366"/>
                    </a:cubicBezTo>
                    <a:lnTo>
                      <a:pt x="1" y="4894"/>
                    </a:lnTo>
                    <a:cubicBezTo>
                      <a:pt x="1" y="5650"/>
                      <a:pt x="610" y="6259"/>
                      <a:pt x="1366" y="6259"/>
                    </a:cubicBezTo>
                    <a:lnTo>
                      <a:pt x="10376" y="6259"/>
                    </a:lnTo>
                    <a:cubicBezTo>
                      <a:pt x="11132" y="6259"/>
                      <a:pt x="11741" y="5650"/>
                      <a:pt x="11741" y="4894"/>
                    </a:cubicBezTo>
                    <a:lnTo>
                      <a:pt x="11741" y="1366"/>
                    </a:lnTo>
                    <a:cubicBezTo>
                      <a:pt x="11741" y="631"/>
                      <a:pt x="11132" y="1"/>
                      <a:pt x="10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32"/>
          <p:cNvSpPr/>
          <p:nvPr/>
        </p:nvSpPr>
        <p:spPr>
          <a:xfrm>
            <a:off x="713225" y="1550025"/>
            <a:ext cx="4210200" cy="19932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dist="76200" dir="30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5" name="Google Shape;1175;p32"/>
          <p:cNvGrpSpPr/>
          <p:nvPr/>
        </p:nvGrpSpPr>
        <p:grpSpPr>
          <a:xfrm>
            <a:off x="7300876" y="642535"/>
            <a:ext cx="798455" cy="796946"/>
            <a:chOff x="7300876" y="642535"/>
            <a:chExt cx="798455" cy="796946"/>
          </a:xfrm>
        </p:grpSpPr>
        <p:sp>
          <p:nvSpPr>
            <p:cNvPr id="1176" name="Google Shape;1176;p32"/>
            <p:cNvSpPr/>
            <p:nvPr/>
          </p:nvSpPr>
          <p:spPr>
            <a:xfrm rot="2700000">
              <a:off x="7522174" y="65545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2"/>
            <p:cNvSpPr/>
            <p:nvPr/>
          </p:nvSpPr>
          <p:spPr>
            <a:xfrm rot="2700000">
              <a:off x="7398274" y="953066"/>
              <a:ext cx="311018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2"/>
            <p:cNvSpPr/>
            <p:nvPr/>
          </p:nvSpPr>
          <p:spPr>
            <a:xfrm rot="2700000">
              <a:off x="7692032" y="724976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32"/>
          <p:cNvGrpSpPr/>
          <p:nvPr/>
        </p:nvGrpSpPr>
        <p:grpSpPr>
          <a:xfrm>
            <a:off x="7476963" y="3627159"/>
            <a:ext cx="693913" cy="847458"/>
            <a:chOff x="7476963" y="3627159"/>
            <a:chExt cx="693913" cy="847458"/>
          </a:xfrm>
        </p:grpSpPr>
        <p:sp>
          <p:nvSpPr>
            <p:cNvPr id="1180" name="Google Shape;1180;p32"/>
            <p:cNvSpPr/>
            <p:nvPr/>
          </p:nvSpPr>
          <p:spPr>
            <a:xfrm rot="8999237">
              <a:off x="7645946" y="3665371"/>
              <a:ext cx="355946" cy="77109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2"/>
            <p:cNvSpPr/>
            <p:nvPr/>
          </p:nvSpPr>
          <p:spPr>
            <a:xfrm rot="8999189">
              <a:off x="7595913" y="3677838"/>
              <a:ext cx="311019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2"/>
            <p:cNvSpPr/>
            <p:nvPr/>
          </p:nvSpPr>
          <p:spPr>
            <a:xfrm rot="8999189">
              <a:off x="7741158" y="4020154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32"/>
          <p:cNvGrpSpPr/>
          <p:nvPr/>
        </p:nvGrpSpPr>
        <p:grpSpPr>
          <a:xfrm>
            <a:off x="7632326" y="2652585"/>
            <a:ext cx="798455" cy="796946"/>
            <a:chOff x="7632326" y="2652585"/>
            <a:chExt cx="798455" cy="796946"/>
          </a:xfrm>
        </p:grpSpPr>
        <p:sp>
          <p:nvSpPr>
            <p:cNvPr id="1184" name="Google Shape;1184;p32"/>
            <p:cNvSpPr/>
            <p:nvPr/>
          </p:nvSpPr>
          <p:spPr>
            <a:xfrm rot="2700000">
              <a:off x="7853624" y="266550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2"/>
            <p:cNvSpPr/>
            <p:nvPr/>
          </p:nvSpPr>
          <p:spPr>
            <a:xfrm rot="2700000">
              <a:off x="7729724" y="2963116"/>
              <a:ext cx="311018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2"/>
            <p:cNvSpPr/>
            <p:nvPr/>
          </p:nvSpPr>
          <p:spPr>
            <a:xfrm rot="2700000">
              <a:off x="8023482" y="2735026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7" name="Google Shape;1187;p32"/>
          <p:cNvSpPr/>
          <p:nvPr/>
        </p:nvSpPr>
        <p:spPr>
          <a:xfrm>
            <a:off x="5261325" y="767600"/>
            <a:ext cx="1804140" cy="1804140"/>
          </a:xfrm>
          <a:custGeom>
            <a:avLst/>
            <a:gdLst/>
            <a:ahLst/>
            <a:cxnLst/>
            <a:rect l="l" t="t" r="r" b="b"/>
            <a:pathLst>
              <a:path w="33376" h="33376" extrusionOk="0">
                <a:moveTo>
                  <a:pt x="33375" y="16688"/>
                </a:moveTo>
                <a:cubicBezTo>
                  <a:pt x="33375" y="25898"/>
                  <a:pt x="25898" y="33375"/>
                  <a:pt x="16688" y="33375"/>
                </a:cubicBezTo>
                <a:cubicBezTo>
                  <a:pt x="7478" y="33375"/>
                  <a:pt x="1" y="25898"/>
                  <a:pt x="1" y="16688"/>
                </a:cubicBezTo>
                <a:cubicBezTo>
                  <a:pt x="1" y="7478"/>
                  <a:pt x="7478" y="1"/>
                  <a:pt x="16688" y="1"/>
                </a:cubicBezTo>
                <a:cubicBezTo>
                  <a:pt x="25898" y="1"/>
                  <a:pt x="33375" y="7478"/>
                  <a:pt x="33375" y="16688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32"/>
          <p:cNvSpPr txBox="1">
            <a:spLocks noGrp="1"/>
          </p:cNvSpPr>
          <p:nvPr>
            <p:ph type="title"/>
          </p:nvPr>
        </p:nvSpPr>
        <p:spPr>
          <a:xfrm>
            <a:off x="1062125" y="1765602"/>
            <a:ext cx="35124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1189" name="Google Shape;1189;p32"/>
          <p:cNvGrpSpPr/>
          <p:nvPr/>
        </p:nvGrpSpPr>
        <p:grpSpPr>
          <a:xfrm>
            <a:off x="5325845" y="1420006"/>
            <a:ext cx="1804165" cy="2802176"/>
            <a:chOff x="5325845" y="1436688"/>
            <a:chExt cx="1804165" cy="2802176"/>
          </a:xfrm>
        </p:grpSpPr>
        <p:sp>
          <p:nvSpPr>
            <p:cNvPr id="1190" name="Google Shape;1190;p32"/>
            <p:cNvSpPr/>
            <p:nvPr/>
          </p:nvSpPr>
          <p:spPr>
            <a:xfrm>
              <a:off x="5325850" y="1436688"/>
              <a:ext cx="1804140" cy="2802176"/>
            </a:xfrm>
            <a:custGeom>
              <a:avLst/>
              <a:gdLst/>
              <a:ahLst/>
              <a:cxnLst/>
              <a:rect l="l" t="t" r="r" b="b"/>
              <a:pathLst>
                <a:path w="39057" h="60663" extrusionOk="0">
                  <a:moveTo>
                    <a:pt x="27405" y="0"/>
                  </a:moveTo>
                  <a:cubicBezTo>
                    <a:pt x="27247" y="0"/>
                    <a:pt x="27087" y="12"/>
                    <a:pt x="26926" y="36"/>
                  </a:cubicBezTo>
                  <a:lnTo>
                    <a:pt x="14959" y="2019"/>
                  </a:lnTo>
                  <a:lnTo>
                    <a:pt x="2927" y="3971"/>
                  </a:lnTo>
                  <a:cubicBezTo>
                    <a:pt x="1171" y="4231"/>
                    <a:pt x="0" y="5889"/>
                    <a:pt x="260" y="7710"/>
                  </a:cubicBezTo>
                  <a:lnTo>
                    <a:pt x="8390" y="57888"/>
                  </a:lnTo>
                  <a:cubicBezTo>
                    <a:pt x="8654" y="59500"/>
                    <a:pt x="10000" y="60662"/>
                    <a:pt x="11549" y="60662"/>
                  </a:cubicBezTo>
                  <a:cubicBezTo>
                    <a:pt x="11719" y="60662"/>
                    <a:pt x="11891" y="60648"/>
                    <a:pt x="12065" y="60620"/>
                  </a:cubicBezTo>
                  <a:lnTo>
                    <a:pt x="24097" y="58668"/>
                  </a:lnTo>
                  <a:lnTo>
                    <a:pt x="36130" y="56717"/>
                  </a:lnTo>
                  <a:cubicBezTo>
                    <a:pt x="37886" y="56425"/>
                    <a:pt x="39056" y="54766"/>
                    <a:pt x="38764" y="52977"/>
                  </a:cubicBezTo>
                  <a:lnTo>
                    <a:pt x="30634" y="2767"/>
                  </a:lnTo>
                  <a:cubicBezTo>
                    <a:pt x="30368" y="1142"/>
                    <a:pt x="28974" y="0"/>
                    <a:pt x="27405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1" name="Google Shape;1191;p32"/>
            <p:cNvGrpSpPr/>
            <p:nvPr/>
          </p:nvGrpSpPr>
          <p:grpSpPr>
            <a:xfrm>
              <a:off x="5325845" y="1440168"/>
              <a:ext cx="1804165" cy="2795199"/>
              <a:chOff x="4754275" y="1204200"/>
              <a:chExt cx="978875" cy="1516575"/>
            </a:xfrm>
          </p:grpSpPr>
          <p:sp>
            <p:nvSpPr>
              <p:cNvPr id="1192" name="Google Shape;1192;p32"/>
              <p:cNvSpPr/>
              <p:nvPr/>
            </p:nvSpPr>
            <p:spPr>
              <a:xfrm>
                <a:off x="5129075" y="1204200"/>
                <a:ext cx="604075" cy="1466725"/>
              </a:xfrm>
              <a:custGeom>
                <a:avLst/>
                <a:gdLst/>
                <a:ahLst/>
                <a:cxnLst/>
                <a:rect l="l" t="t" r="r" b="b"/>
                <a:pathLst>
                  <a:path w="24163" h="58669" extrusionOk="0">
                    <a:moveTo>
                      <a:pt x="12510" y="0"/>
                    </a:moveTo>
                    <a:cubicBezTo>
                      <a:pt x="12353" y="0"/>
                      <a:pt x="12193" y="12"/>
                      <a:pt x="12032" y="36"/>
                    </a:cubicBezTo>
                    <a:lnTo>
                      <a:pt x="0" y="1987"/>
                    </a:lnTo>
                    <a:lnTo>
                      <a:pt x="9203" y="58668"/>
                    </a:lnTo>
                    <a:lnTo>
                      <a:pt x="21235" y="56717"/>
                    </a:lnTo>
                    <a:cubicBezTo>
                      <a:pt x="22959" y="56424"/>
                      <a:pt x="24162" y="54766"/>
                      <a:pt x="23870" y="52977"/>
                    </a:cubicBezTo>
                    <a:lnTo>
                      <a:pt x="15740" y="2767"/>
                    </a:lnTo>
                    <a:cubicBezTo>
                      <a:pt x="15474" y="1142"/>
                      <a:pt x="14080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2"/>
              <p:cNvSpPr/>
              <p:nvPr/>
            </p:nvSpPr>
            <p:spPr>
              <a:xfrm>
                <a:off x="4754275" y="1253850"/>
                <a:ext cx="604075" cy="1466925"/>
              </a:xfrm>
              <a:custGeom>
                <a:avLst/>
                <a:gdLst/>
                <a:ahLst/>
                <a:cxnLst/>
                <a:rect l="l" t="t" r="r" b="b"/>
                <a:pathLst>
                  <a:path w="24163" h="58677" extrusionOk="0">
                    <a:moveTo>
                      <a:pt x="14992" y="1"/>
                    </a:moveTo>
                    <a:lnTo>
                      <a:pt x="2927" y="1952"/>
                    </a:lnTo>
                    <a:cubicBezTo>
                      <a:pt x="1171" y="2245"/>
                      <a:pt x="1" y="3903"/>
                      <a:pt x="293" y="5692"/>
                    </a:cubicBezTo>
                    <a:lnTo>
                      <a:pt x="8423" y="55902"/>
                    </a:lnTo>
                    <a:cubicBezTo>
                      <a:pt x="8687" y="57514"/>
                      <a:pt x="10060" y="58676"/>
                      <a:pt x="11614" y="58676"/>
                    </a:cubicBezTo>
                    <a:cubicBezTo>
                      <a:pt x="11784" y="58676"/>
                      <a:pt x="11957" y="58662"/>
                      <a:pt x="12130" y="58633"/>
                    </a:cubicBezTo>
                    <a:lnTo>
                      <a:pt x="24163" y="56682"/>
                    </a:lnTo>
                    <a:lnTo>
                      <a:pt x="149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2"/>
              <p:cNvSpPr/>
              <p:nvPr/>
            </p:nvSpPr>
            <p:spPr>
              <a:xfrm>
                <a:off x="5238825" y="1320050"/>
                <a:ext cx="222775" cy="2066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67" extrusionOk="0">
                    <a:moveTo>
                      <a:pt x="4466" y="0"/>
                    </a:moveTo>
                    <a:cubicBezTo>
                      <a:pt x="4248" y="0"/>
                      <a:pt x="4028" y="17"/>
                      <a:pt x="3805" y="52"/>
                    </a:cubicBezTo>
                    <a:cubicBezTo>
                      <a:pt x="1561" y="410"/>
                      <a:pt x="0" y="2523"/>
                      <a:pt x="390" y="4800"/>
                    </a:cubicBezTo>
                    <a:cubicBezTo>
                      <a:pt x="713" y="6824"/>
                      <a:pt x="2465" y="8266"/>
                      <a:pt x="4477" y="8266"/>
                    </a:cubicBezTo>
                    <a:cubicBezTo>
                      <a:pt x="4695" y="8266"/>
                      <a:pt x="4916" y="8249"/>
                      <a:pt x="5138" y="8214"/>
                    </a:cubicBezTo>
                    <a:cubicBezTo>
                      <a:pt x="7382" y="7857"/>
                      <a:pt x="8911" y="5710"/>
                      <a:pt x="8553" y="3467"/>
                    </a:cubicBezTo>
                    <a:cubicBezTo>
                      <a:pt x="8201" y="1442"/>
                      <a:pt x="6472" y="0"/>
                      <a:pt x="44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2"/>
              <p:cNvSpPr/>
              <p:nvPr/>
            </p:nvSpPr>
            <p:spPr>
              <a:xfrm>
                <a:off x="5274600" y="1573700"/>
                <a:ext cx="234150" cy="207475"/>
              </a:xfrm>
              <a:custGeom>
                <a:avLst/>
                <a:gdLst/>
                <a:ahLst/>
                <a:cxnLst/>
                <a:rect l="l" t="t" r="r" b="b"/>
                <a:pathLst>
                  <a:path w="9366" h="8299" extrusionOk="0">
                    <a:moveTo>
                      <a:pt x="4688" y="1"/>
                    </a:moveTo>
                    <a:cubicBezTo>
                      <a:pt x="2991" y="1"/>
                      <a:pt x="1394" y="1065"/>
                      <a:pt x="781" y="2751"/>
                    </a:cubicBezTo>
                    <a:cubicBezTo>
                      <a:pt x="0" y="4897"/>
                      <a:pt x="1138" y="7271"/>
                      <a:pt x="3285" y="8052"/>
                    </a:cubicBezTo>
                    <a:cubicBezTo>
                      <a:pt x="3745" y="8219"/>
                      <a:pt x="4216" y="8298"/>
                      <a:pt x="4681" y="8298"/>
                    </a:cubicBezTo>
                    <a:cubicBezTo>
                      <a:pt x="6386" y="8298"/>
                      <a:pt x="7998" y="7234"/>
                      <a:pt x="8585" y="5548"/>
                    </a:cubicBezTo>
                    <a:cubicBezTo>
                      <a:pt x="9366" y="3402"/>
                      <a:pt x="8260" y="1028"/>
                      <a:pt x="6081" y="247"/>
                    </a:cubicBezTo>
                    <a:cubicBezTo>
                      <a:pt x="5621" y="80"/>
                      <a:pt x="5151" y="1"/>
                      <a:pt x="46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2"/>
              <p:cNvSpPr/>
              <p:nvPr/>
            </p:nvSpPr>
            <p:spPr>
              <a:xfrm>
                <a:off x="5321750" y="1828975"/>
                <a:ext cx="2219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879" h="8275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3" y="52"/>
                    </a:cubicBezTo>
                    <a:cubicBezTo>
                      <a:pt x="1529" y="410"/>
                      <a:pt x="0" y="2524"/>
                      <a:pt x="358" y="4800"/>
                    </a:cubicBezTo>
                    <a:cubicBezTo>
                      <a:pt x="679" y="6812"/>
                      <a:pt x="2411" y="8274"/>
                      <a:pt x="4406" y="8274"/>
                    </a:cubicBezTo>
                    <a:cubicBezTo>
                      <a:pt x="4636" y="8274"/>
                      <a:pt x="4870" y="8255"/>
                      <a:pt x="5106" y="8215"/>
                    </a:cubicBezTo>
                    <a:cubicBezTo>
                      <a:pt x="7350" y="7857"/>
                      <a:pt x="8878" y="5711"/>
                      <a:pt x="8520" y="3467"/>
                    </a:cubicBezTo>
                    <a:cubicBezTo>
                      <a:pt x="8198" y="1442"/>
                      <a:pt x="6446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2"/>
              <p:cNvSpPr/>
              <p:nvPr/>
            </p:nvSpPr>
            <p:spPr>
              <a:xfrm>
                <a:off x="5362400" y="2083225"/>
                <a:ext cx="223600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8944" h="8276" extrusionOk="0">
                    <a:moveTo>
                      <a:pt x="4472" y="1"/>
                    </a:moveTo>
                    <a:cubicBezTo>
                      <a:pt x="4242" y="1"/>
                      <a:pt x="4008" y="20"/>
                      <a:pt x="3773" y="61"/>
                    </a:cubicBezTo>
                    <a:cubicBezTo>
                      <a:pt x="1529" y="418"/>
                      <a:pt x="0" y="2532"/>
                      <a:pt x="358" y="4809"/>
                    </a:cubicBezTo>
                    <a:cubicBezTo>
                      <a:pt x="681" y="6833"/>
                      <a:pt x="2433" y="8275"/>
                      <a:pt x="4444" y="8275"/>
                    </a:cubicBezTo>
                    <a:cubicBezTo>
                      <a:pt x="4662" y="8275"/>
                      <a:pt x="4883" y="8258"/>
                      <a:pt x="5106" y="8223"/>
                    </a:cubicBezTo>
                    <a:cubicBezTo>
                      <a:pt x="7382" y="7865"/>
                      <a:pt x="8943" y="5687"/>
                      <a:pt x="8520" y="3475"/>
                    </a:cubicBezTo>
                    <a:cubicBezTo>
                      <a:pt x="8200" y="1464"/>
                      <a:pt x="6468" y="1"/>
                      <a:pt x="44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2"/>
              <p:cNvSpPr/>
              <p:nvPr/>
            </p:nvSpPr>
            <p:spPr>
              <a:xfrm>
                <a:off x="5403850" y="2337075"/>
                <a:ext cx="222800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8912" h="8276" extrusionOk="0">
                    <a:moveTo>
                      <a:pt x="4435" y="1"/>
                    </a:moveTo>
                    <a:cubicBezTo>
                      <a:pt x="4217" y="1"/>
                      <a:pt x="3996" y="18"/>
                      <a:pt x="3773" y="53"/>
                    </a:cubicBezTo>
                    <a:cubicBezTo>
                      <a:pt x="1529" y="411"/>
                      <a:pt x="1" y="2524"/>
                      <a:pt x="358" y="4801"/>
                    </a:cubicBezTo>
                    <a:cubicBezTo>
                      <a:pt x="679" y="6812"/>
                      <a:pt x="2411" y="8275"/>
                      <a:pt x="4407" y="8275"/>
                    </a:cubicBezTo>
                    <a:cubicBezTo>
                      <a:pt x="4637" y="8275"/>
                      <a:pt x="4871" y="8256"/>
                      <a:pt x="5106" y="8215"/>
                    </a:cubicBezTo>
                    <a:cubicBezTo>
                      <a:pt x="7350" y="7857"/>
                      <a:pt x="8911" y="5744"/>
                      <a:pt x="8521" y="3467"/>
                    </a:cubicBezTo>
                    <a:cubicBezTo>
                      <a:pt x="8198" y="1443"/>
                      <a:pt x="6446" y="1"/>
                      <a:pt x="44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2"/>
              <p:cNvSpPr/>
              <p:nvPr/>
            </p:nvSpPr>
            <p:spPr>
              <a:xfrm>
                <a:off x="4859150" y="1381825"/>
                <a:ext cx="2227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75" extrusionOk="0">
                    <a:moveTo>
                      <a:pt x="4435" y="1"/>
                    </a:moveTo>
                    <a:cubicBezTo>
                      <a:pt x="4217" y="1"/>
                      <a:pt x="3995" y="17"/>
                      <a:pt x="3773" y="52"/>
                    </a:cubicBezTo>
                    <a:cubicBezTo>
                      <a:pt x="1529" y="410"/>
                      <a:pt x="1" y="2524"/>
                      <a:pt x="358" y="4800"/>
                    </a:cubicBezTo>
                    <a:cubicBezTo>
                      <a:pt x="679" y="6812"/>
                      <a:pt x="2411" y="8275"/>
                      <a:pt x="4406" y="8275"/>
                    </a:cubicBezTo>
                    <a:cubicBezTo>
                      <a:pt x="4637" y="8275"/>
                      <a:pt x="4871" y="8255"/>
                      <a:pt x="5106" y="8215"/>
                    </a:cubicBezTo>
                    <a:cubicBezTo>
                      <a:pt x="7350" y="7857"/>
                      <a:pt x="8911" y="5711"/>
                      <a:pt x="8521" y="3467"/>
                    </a:cubicBezTo>
                    <a:cubicBezTo>
                      <a:pt x="8198" y="1443"/>
                      <a:pt x="6446" y="1"/>
                      <a:pt x="44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2"/>
              <p:cNvSpPr/>
              <p:nvPr/>
            </p:nvSpPr>
            <p:spPr>
              <a:xfrm>
                <a:off x="4899800" y="1635500"/>
                <a:ext cx="222775" cy="2074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99" extrusionOk="0">
                    <a:moveTo>
                      <a:pt x="4424" y="0"/>
                    </a:moveTo>
                    <a:cubicBezTo>
                      <a:pt x="4209" y="0"/>
                      <a:pt x="3992" y="17"/>
                      <a:pt x="3773" y="52"/>
                    </a:cubicBezTo>
                    <a:cubicBezTo>
                      <a:pt x="1529" y="442"/>
                      <a:pt x="1" y="2588"/>
                      <a:pt x="358" y="4832"/>
                    </a:cubicBezTo>
                    <a:cubicBezTo>
                      <a:pt x="681" y="6856"/>
                      <a:pt x="2433" y="8298"/>
                      <a:pt x="4444" y="8298"/>
                    </a:cubicBezTo>
                    <a:cubicBezTo>
                      <a:pt x="4662" y="8298"/>
                      <a:pt x="4884" y="8281"/>
                      <a:pt x="5106" y="8246"/>
                    </a:cubicBezTo>
                    <a:cubicBezTo>
                      <a:pt x="7383" y="7889"/>
                      <a:pt x="8911" y="5710"/>
                      <a:pt x="8521" y="3499"/>
                    </a:cubicBezTo>
                    <a:cubicBezTo>
                      <a:pt x="8197" y="1471"/>
                      <a:pt x="6440" y="0"/>
                      <a:pt x="442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2"/>
              <p:cNvSpPr/>
              <p:nvPr/>
            </p:nvSpPr>
            <p:spPr>
              <a:xfrm>
                <a:off x="4941275" y="1889950"/>
                <a:ext cx="2227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75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2" y="52"/>
                    </a:cubicBezTo>
                    <a:cubicBezTo>
                      <a:pt x="1561" y="410"/>
                      <a:pt x="0" y="2524"/>
                      <a:pt x="358" y="4800"/>
                    </a:cubicBezTo>
                    <a:cubicBezTo>
                      <a:pt x="708" y="6812"/>
                      <a:pt x="2417" y="8274"/>
                      <a:pt x="4430" y="8274"/>
                    </a:cubicBezTo>
                    <a:cubicBezTo>
                      <a:pt x="4663" y="8274"/>
                      <a:pt x="4899" y="8255"/>
                      <a:pt x="5138" y="8214"/>
                    </a:cubicBezTo>
                    <a:cubicBezTo>
                      <a:pt x="7350" y="7857"/>
                      <a:pt x="8910" y="5743"/>
                      <a:pt x="8520" y="3467"/>
                    </a:cubicBezTo>
                    <a:cubicBezTo>
                      <a:pt x="8197" y="1442"/>
                      <a:pt x="6445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2"/>
              <p:cNvSpPr/>
              <p:nvPr/>
            </p:nvSpPr>
            <p:spPr>
              <a:xfrm>
                <a:off x="4981925" y="2145225"/>
                <a:ext cx="223575" cy="206675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8267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2" y="52"/>
                    </a:cubicBezTo>
                    <a:cubicBezTo>
                      <a:pt x="1561" y="410"/>
                      <a:pt x="0" y="2524"/>
                      <a:pt x="358" y="4800"/>
                    </a:cubicBezTo>
                    <a:cubicBezTo>
                      <a:pt x="710" y="6824"/>
                      <a:pt x="2438" y="8267"/>
                      <a:pt x="4469" y="8267"/>
                    </a:cubicBezTo>
                    <a:cubicBezTo>
                      <a:pt x="4689" y="8267"/>
                      <a:pt x="4912" y="8250"/>
                      <a:pt x="5138" y="8215"/>
                    </a:cubicBezTo>
                    <a:cubicBezTo>
                      <a:pt x="7415" y="7857"/>
                      <a:pt x="8943" y="5678"/>
                      <a:pt x="8520" y="3467"/>
                    </a:cubicBezTo>
                    <a:cubicBezTo>
                      <a:pt x="8197" y="1442"/>
                      <a:pt x="6445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2"/>
              <p:cNvSpPr/>
              <p:nvPr/>
            </p:nvSpPr>
            <p:spPr>
              <a:xfrm>
                <a:off x="5023375" y="2398900"/>
                <a:ext cx="222775" cy="207450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98" extrusionOk="0">
                    <a:moveTo>
                      <a:pt x="4457" y="0"/>
                    </a:moveTo>
                    <a:cubicBezTo>
                      <a:pt x="4242" y="0"/>
                      <a:pt x="4025" y="17"/>
                      <a:pt x="3805" y="51"/>
                    </a:cubicBezTo>
                    <a:cubicBezTo>
                      <a:pt x="1561" y="409"/>
                      <a:pt x="1" y="2555"/>
                      <a:pt x="391" y="4832"/>
                    </a:cubicBezTo>
                    <a:cubicBezTo>
                      <a:pt x="714" y="6830"/>
                      <a:pt x="2472" y="8297"/>
                      <a:pt x="4487" y="8297"/>
                    </a:cubicBezTo>
                    <a:cubicBezTo>
                      <a:pt x="4702" y="8297"/>
                      <a:pt x="4919" y="8281"/>
                      <a:pt x="5139" y="8246"/>
                    </a:cubicBezTo>
                    <a:cubicBezTo>
                      <a:pt x="7383" y="7856"/>
                      <a:pt x="8911" y="5710"/>
                      <a:pt x="8553" y="3466"/>
                    </a:cubicBezTo>
                    <a:cubicBezTo>
                      <a:pt x="8230" y="1467"/>
                      <a:pt x="6472" y="0"/>
                      <a:pt x="44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2"/>
              <p:cNvSpPr/>
              <p:nvPr/>
            </p:nvSpPr>
            <p:spPr>
              <a:xfrm>
                <a:off x="4921750" y="1418075"/>
                <a:ext cx="136600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36" extrusionOk="0">
                    <a:moveTo>
                      <a:pt x="3870" y="1"/>
                    </a:moveTo>
                    <a:lnTo>
                      <a:pt x="1" y="5301"/>
                    </a:lnTo>
                    <a:cubicBezTo>
                      <a:pt x="572" y="5691"/>
                      <a:pt x="1226" y="5935"/>
                      <a:pt x="1913" y="5935"/>
                    </a:cubicBezTo>
                    <a:cubicBezTo>
                      <a:pt x="2087" y="5935"/>
                      <a:pt x="2262" y="5920"/>
                      <a:pt x="2440" y="5887"/>
                    </a:cubicBezTo>
                    <a:cubicBezTo>
                      <a:pt x="4228" y="5594"/>
                      <a:pt x="5464" y="3903"/>
                      <a:pt x="5171" y="2115"/>
                    </a:cubicBezTo>
                    <a:cubicBezTo>
                      <a:pt x="5041" y="1237"/>
                      <a:pt x="4521" y="489"/>
                      <a:pt x="3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2"/>
              <p:cNvSpPr/>
              <p:nvPr/>
            </p:nvSpPr>
            <p:spPr>
              <a:xfrm>
                <a:off x="4881100" y="1402550"/>
                <a:ext cx="137425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88" extrusionOk="0">
                    <a:moveTo>
                      <a:pt x="3514" y="1"/>
                    </a:moveTo>
                    <a:cubicBezTo>
                      <a:pt x="3351" y="1"/>
                      <a:pt x="3187" y="12"/>
                      <a:pt x="3025" y="36"/>
                    </a:cubicBezTo>
                    <a:cubicBezTo>
                      <a:pt x="1236" y="329"/>
                      <a:pt x="1" y="2020"/>
                      <a:pt x="293" y="3809"/>
                    </a:cubicBezTo>
                    <a:cubicBezTo>
                      <a:pt x="456" y="4719"/>
                      <a:pt x="944" y="5467"/>
                      <a:pt x="1627" y="5987"/>
                    </a:cubicBezTo>
                    <a:lnTo>
                      <a:pt x="5496" y="654"/>
                    </a:lnTo>
                    <a:cubicBezTo>
                      <a:pt x="4940" y="230"/>
                      <a:pt x="4232" y="1"/>
                      <a:pt x="35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2"/>
              <p:cNvSpPr/>
              <p:nvPr/>
            </p:nvSpPr>
            <p:spPr>
              <a:xfrm>
                <a:off x="4962400" y="1672550"/>
                <a:ext cx="136600" cy="1492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68" extrusionOk="0">
                    <a:moveTo>
                      <a:pt x="3870" y="0"/>
                    </a:moveTo>
                    <a:lnTo>
                      <a:pt x="1" y="5334"/>
                    </a:lnTo>
                    <a:cubicBezTo>
                      <a:pt x="572" y="5723"/>
                      <a:pt x="1226" y="5967"/>
                      <a:pt x="1913" y="5967"/>
                    </a:cubicBezTo>
                    <a:cubicBezTo>
                      <a:pt x="2087" y="5967"/>
                      <a:pt x="2262" y="5952"/>
                      <a:pt x="2440" y="5919"/>
                    </a:cubicBezTo>
                    <a:cubicBezTo>
                      <a:pt x="4228" y="5626"/>
                      <a:pt x="5464" y="3903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2"/>
              <p:cNvSpPr/>
              <p:nvPr/>
            </p:nvSpPr>
            <p:spPr>
              <a:xfrm>
                <a:off x="4923375" y="1657000"/>
                <a:ext cx="136600" cy="1489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56" extrusionOk="0">
                    <a:moveTo>
                      <a:pt x="3495" y="1"/>
                    </a:moveTo>
                    <a:cubicBezTo>
                      <a:pt x="3330" y="1"/>
                      <a:pt x="3162" y="13"/>
                      <a:pt x="2992" y="37"/>
                    </a:cubicBezTo>
                    <a:cubicBezTo>
                      <a:pt x="1204" y="297"/>
                      <a:pt x="1" y="2021"/>
                      <a:pt x="261" y="3809"/>
                    </a:cubicBezTo>
                    <a:cubicBezTo>
                      <a:pt x="423" y="4687"/>
                      <a:pt x="911" y="5468"/>
                      <a:pt x="1627" y="5956"/>
                    </a:cubicBezTo>
                    <a:lnTo>
                      <a:pt x="5464" y="622"/>
                    </a:lnTo>
                    <a:cubicBezTo>
                      <a:pt x="4882" y="226"/>
                      <a:pt x="4214" y="1"/>
                      <a:pt x="349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2"/>
              <p:cNvSpPr/>
              <p:nvPr/>
            </p:nvSpPr>
            <p:spPr>
              <a:xfrm>
                <a:off x="5004675" y="1927000"/>
                <a:ext cx="135800" cy="1485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40" extrusionOk="0">
                    <a:moveTo>
                      <a:pt x="3838" y="1"/>
                    </a:moveTo>
                    <a:lnTo>
                      <a:pt x="1" y="5334"/>
                    </a:lnTo>
                    <a:cubicBezTo>
                      <a:pt x="536" y="5717"/>
                      <a:pt x="1171" y="5939"/>
                      <a:pt x="1859" y="5939"/>
                    </a:cubicBezTo>
                    <a:cubicBezTo>
                      <a:pt x="2049" y="5939"/>
                      <a:pt x="2243" y="5922"/>
                      <a:pt x="2440" y="5887"/>
                    </a:cubicBezTo>
                    <a:cubicBezTo>
                      <a:pt x="4228" y="5594"/>
                      <a:pt x="5431" y="3903"/>
                      <a:pt x="5139" y="2115"/>
                    </a:cubicBezTo>
                    <a:cubicBezTo>
                      <a:pt x="5041" y="1269"/>
                      <a:pt x="4488" y="489"/>
                      <a:pt x="38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2"/>
              <p:cNvSpPr/>
              <p:nvPr/>
            </p:nvSpPr>
            <p:spPr>
              <a:xfrm>
                <a:off x="4964025" y="1911175"/>
                <a:ext cx="136600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6000" extrusionOk="0">
                    <a:moveTo>
                      <a:pt x="3534" y="0"/>
                    </a:moveTo>
                    <a:cubicBezTo>
                      <a:pt x="3355" y="0"/>
                      <a:pt x="3175" y="16"/>
                      <a:pt x="2992" y="49"/>
                    </a:cubicBezTo>
                    <a:cubicBezTo>
                      <a:pt x="1204" y="341"/>
                      <a:pt x="1" y="2065"/>
                      <a:pt x="261" y="3853"/>
                    </a:cubicBezTo>
                    <a:cubicBezTo>
                      <a:pt x="423" y="4731"/>
                      <a:pt x="911" y="5512"/>
                      <a:pt x="1627" y="6000"/>
                    </a:cubicBezTo>
                    <a:lnTo>
                      <a:pt x="5464" y="666"/>
                    </a:lnTo>
                    <a:cubicBezTo>
                      <a:pt x="4918" y="250"/>
                      <a:pt x="4246" y="0"/>
                      <a:pt x="353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2"/>
              <p:cNvSpPr/>
              <p:nvPr/>
            </p:nvSpPr>
            <p:spPr>
              <a:xfrm>
                <a:off x="5045325" y="2180675"/>
                <a:ext cx="135800" cy="1488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52" extrusionOk="0">
                    <a:moveTo>
                      <a:pt x="3838" y="0"/>
                    </a:moveTo>
                    <a:lnTo>
                      <a:pt x="1" y="5333"/>
                    </a:lnTo>
                    <a:cubicBezTo>
                      <a:pt x="528" y="5710"/>
                      <a:pt x="1153" y="5951"/>
                      <a:pt x="1830" y="5951"/>
                    </a:cubicBezTo>
                    <a:cubicBezTo>
                      <a:pt x="2029" y="5951"/>
                      <a:pt x="2233" y="5930"/>
                      <a:pt x="2440" y="5886"/>
                    </a:cubicBezTo>
                    <a:cubicBezTo>
                      <a:pt x="4228" y="5626"/>
                      <a:pt x="5431" y="3902"/>
                      <a:pt x="5139" y="2114"/>
                    </a:cubicBezTo>
                    <a:cubicBezTo>
                      <a:pt x="5041" y="1268"/>
                      <a:pt x="4553" y="488"/>
                      <a:pt x="3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2"/>
              <p:cNvSpPr/>
              <p:nvPr/>
            </p:nvSpPr>
            <p:spPr>
              <a:xfrm>
                <a:off x="5005500" y="2165550"/>
                <a:ext cx="137400" cy="149275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971" extrusionOk="0">
                    <a:moveTo>
                      <a:pt x="3562" y="1"/>
                    </a:moveTo>
                    <a:cubicBezTo>
                      <a:pt x="3375" y="1"/>
                      <a:pt x="3185" y="18"/>
                      <a:pt x="2992" y="52"/>
                    </a:cubicBezTo>
                    <a:cubicBezTo>
                      <a:pt x="1203" y="345"/>
                      <a:pt x="0" y="2036"/>
                      <a:pt x="293" y="3824"/>
                    </a:cubicBezTo>
                    <a:cubicBezTo>
                      <a:pt x="455" y="4735"/>
                      <a:pt x="943" y="5483"/>
                      <a:pt x="1626" y="5971"/>
                    </a:cubicBezTo>
                    <a:lnTo>
                      <a:pt x="5496" y="670"/>
                    </a:lnTo>
                    <a:cubicBezTo>
                      <a:pt x="4907" y="234"/>
                      <a:pt x="4257" y="1"/>
                      <a:pt x="35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2"/>
              <p:cNvSpPr/>
              <p:nvPr/>
            </p:nvSpPr>
            <p:spPr>
              <a:xfrm>
                <a:off x="5086800" y="2435125"/>
                <a:ext cx="135775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31" h="5936" extrusionOk="0">
                    <a:moveTo>
                      <a:pt x="3870" y="1"/>
                    </a:moveTo>
                    <a:lnTo>
                      <a:pt x="0" y="5334"/>
                    </a:lnTo>
                    <a:cubicBezTo>
                      <a:pt x="544" y="5696"/>
                      <a:pt x="1191" y="5935"/>
                      <a:pt x="1892" y="5935"/>
                    </a:cubicBezTo>
                    <a:cubicBezTo>
                      <a:pt x="2071" y="5935"/>
                      <a:pt x="2254" y="5920"/>
                      <a:pt x="2439" y="5887"/>
                    </a:cubicBezTo>
                    <a:cubicBezTo>
                      <a:pt x="4228" y="5594"/>
                      <a:pt x="5431" y="3903"/>
                      <a:pt x="5171" y="2114"/>
                    </a:cubicBezTo>
                    <a:cubicBezTo>
                      <a:pt x="5041" y="1269"/>
                      <a:pt x="4520" y="521"/>
                      <a:pt x="3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2"/>
              <p:cNvSpPr/>
              <p:nvPr/>
            </p:nvSpPr>
            <p:spPr>
              <a:xfrm>
                <a:off x="5046150" y="2419900"/>
                <a:ext cx="137400" cy="149400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976" extrusionOk="0">
                    <a:moveTo>
                      <a:pt x="3440" y="0"/>
                    </a:moveTo>
                    <a:cubicBezTo>
                      <a:pt x="3292" y="0"/>
                      <a:pt x="3142" y="8"/>
                      <a:pt x="2992" y="24"/>
                    </a:cubicBezTo>
                    <a:cubicBezTo>
                      <a:pt x="1203" y="317"/>
                      <a:pt x="0" y="2040"/>
                      <a:pt x="293" y="3829"/>
                    </a:cubicBezTo>
                    <a:cubicBezTo>
                      <a:pt x="455" y="4707"/>
                      <a:pt x="943" y="5488"/>
                      <a:pt x="1626" y="5975"/>
                    </a:cubicBezTo>
                    <a:lnTo>
                      <a:pt x="5496" y="642"/>
                    </a:lnTo>
                    <a:cubicBezTo>
                      <a:pt x="4899" y="208"/>
                      <a:pt x="4188" y="0"/>
                      <a:pt x="344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2"/>
              <p:cNvSpPr/>
              <p:nvPr/>
            </p:nvSpPr>
            <p:spPr>
              <a:xfrm>
                <a:off x="5302225" y="1357100"/>
                <a:ext cx="135800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6" extrusionOk="0">
                    <a:moveTo>
                      <a:pt x="3871" y="1"/>
                    </a:moveTo>
                    <a:lnTo>
                      <a:pt x="1" y="5301"/>
                    </a:lnTo>
                    <a:cubicBezTo>
                      <a:pt x="546" y="5691"/>
                      <a:pt x="1195" y="5935"/>
                      <a:pt x="1898" y="5935"/>
                    </a:cubicBezTo>
                    <a:cubicBezTo>
                      <a:pt x="2075" y="5935"/>
                      <a:pt x="2256" y="5920"/>
                      <a:pt x="2440" y="5887"/>
                    </a:cubicBezTo>
                    <a:cubicBezTo>
                      <a:pt x="4228" y="5594"/>
                      <a:pt x="5432" y="3903"/>
                      <a:pt x="5171" y="2115"/>
                    </a:cubicBezTo>
                    <a:cubicBezTo>
                      <a:pt x="5041" y="1204"/>
                      <a:pt x="4554" y="489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2"/>
              <p:cNvSpPr/>
              <p:nvPr/>
            </p:nvSpPr>
            <p:spPr>
              <a:xfrm>
                <a:off x="5262400" y="1341275"/>
                <a:ext cx="137425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6000" extrusionOk="0">
                    <a:moveTo>
                      <a:pt x="3547" y="0"/>
                    </a:moveTo>
                    <a:cubicBezTo>
                      <a:pt x="3375" y="0"/>
                      <a:pt x="3200" y="16"/>
                      <a:pt x="3025" y="48"/>
                    </a:cubicBezTo>
                    <a:cubicBezTo>
                      <a:pt x="1236" y="341"/>
                      <a:pt x="0" y="2032"/>
                      <a:pt x="293" y="3821"/>
                    </a:cubicBezTo>
                    <a:cubicBezTo>
                      <a:pt x="456" y="4731"/>
                      <a:pt x="943" y="5479"/>
                      <a:pt x="1626" y="6000"/>
                    </a:cubicBezTo>
                    <a:lnTo>
                      <a:pt x="5496" y="666"/>
                    </a:lnTo>
                    <a:cubicBezTo>
                      <a:pt x="4898" y="250"/>
                      <a:pt x="4237" y="0"/>
                      <a:pt x="35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2"/>
              <p:cNvSpPr/>
              <p:nvPr/>
            </p:nvSpPr>
            <p:spPr>
              <a:xfrm>
                <a:off x="5342875" y="1610750"/>
                <a:ext cx="135800" cy="148475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9" extrusionOk="0">
                    <a:moveTo>
                      <a:pt x="3871" y="1"/>
                    </a:moveTo>
                    <a:lnTo>
                      <a:pt x="1" y="5334"/>
                    </a:lnTo>
                    <a:cubicBezTo>
                      <a:pt x="536" y="5716"/>
                      <a:pt x="1171" y="5939"/>
                      <a:pt x="1859" y="5939"/>
                    </a:cubicBezTo>
                    <a:cubicBezTo>
                      <a:pt x="2049" y="5939"/>
                      <a:pt x="2243" y="5922"/>
                      <a:pt x="2440" y="5887"/>
                    </a:cubicBezTo>
                    <a:cubicBezTo>
                      <a:pt x="4228" y="5627"/>
                      <a:pt x="5432" y="3903"/>
                      <a:pt x="5171" y="2115"/>
                    </a:cubicBezTo>
                    <a:cubicBezTo>
                      <a:pt x="5041" y="1269"/>
                      <a:pt x="4554" y="489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2"/>
              <p:cNvSpPr/>
              <p:nvPr/>
            </p:nvSpPr>
            <p:spPr>
              <a:xfrm>
                <a:off x="5303050" y="1595650"/>
                <a:ext cx="137425" cy="1492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71" extrusionOk="0">
                    <a:moveTo>
                      <a:pt x="3590" y="0"/>
                    </a:moveTo>
                    <a:cubicBezTo>
                      <a:pt x="3402" y="0"/>
                      <a:pt x="3213" y="17"/>
                      <a:pt x="3025" y="52"/>
                    </a:cubicBezTo>
                    <a:cubicBezTo>
                      <a:pt x="1236" y="312"/>
                      <a:pt x="0" y="2036"/>
                      <a:pt x="293" y="3824"/>
                    </a:cubicBezTo>
                    <a:cubicBezTo>
                      <a:pt x="456" y="4702"/>
                      <a:pt x="943" y="5483"/>
                      <a:pt x="1626" y="5971"/>
                    </a:cubicBezTo>
                    <a:lnTo>
                      <a:pt x="5496" y="637"/>
                    </a:lnTo>
                    <a:cubicBezTo>
                      <a:pt x="4959" y="228"/>
                      <a:pt x="4282" y="0"/>
                      <a:pt x="359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2"/>
              <p:cNvSpPr/>
              <p:nvPr/>
            </p:nvSpPr>
            <p:spPr>
              <a:xfrm>
                <a:off x="5384350" y="1865225"/>
                <a:ext cx="135800" cy="148375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5" extrusionOk="0">
                    <a:moveTo>
                      <a:pt x="3870" y="0"/>
                    </a:moveTo>
                    <a:lnTo>
                      <a:pt x="0" y="5301"/>
                    </a:lnTo>
                    <a:cubicBezTo>
                      <a:pt x="545" y="5691"/>
                      <a:pt x="1215" y="5935"/>
                      <a:pt x="1910" y="5935"/>
                    </a:cubicBezTo>
                    <a:cubicBezTo>
                      <a:pt x="2085" y="5935"/>
                      <a:pt x="2262" y="5919"/>
                      <a:pt x="2439" y="5887"/>
                    </a:cubicBezTo>
                    <a:cubicBezTo>
                      <a:pt x="4228" y="5594"/>
                      <a:pt x="5431" y="3870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2"/>
              <p:cNvSpPr/>
              <p:nvPr/>
            </p:nvSpPr>
            <p:spPr>
              <a:xfrm>
                <a:off x="5344500" y="1849700"/>
                <a:ext cx="137425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88" extrusionOk="0">
                    <a:moveTo>
                      <a:pt x="3511" y="0"/>
                    </a:moveTo>
                    <a:cubicBezTo>
                      <a:pt x="3350" y="0"/>
                      <a:pt x="3188" y="12"/>
                      <a:pt x="3025" y="36"/>
                    </a:cubicBezTo>
                    <a:cubicBezTo>
                      <a:pt x="1237" y="329"/>
                      <a:pt x="1" y="2020"/>
                      <a:pt x="293" y="3808"/>
                    </a:cubicBezTo>
                    <a:cubicBezTo>
                      <a:pt x="456" y="4719"/>
                      <a:pt x="944" y="5499"/>
                      <a:pt x="1627" y="5987"/>
                    </a:cubicBezTo>
                    <a:lnTo>
                      <a:pt x="5497" y="654"/>
                    </a:lnTo>
                    <a:cubicBezTo>
                      <a:pt x="4914" y="230"/>
                      <a:pt x="4222" y="0"/>
                      <a:pt x="351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2"/>
              <p:cNvSpPr/>
              <p:nvPr/>
            </p:nvSpPr>
            <p:spPr>
              <a:xfrm>
                <a:off x="5425000" y="2119700"/>
                <a:ext cx="135800" cy="1492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68" extrusionOk="0">
                    <a:moveTo>
                      <a:pt x="3870" y="0"/>
                    </a:moveTo>
                    <a:lnTo>
                      <a:pt x="0" y="5333"/>
                    </a:lnTo>
                    <a:cubicBezTo>
                      <a:pt x="545" y="5723"/>
                      <a:pt x="1194" y="5967"/>
                      <a:pt x="1897" y="5967"/>
                    </a:cubicBezTo>
                    <a:cubicBezTo>
                      <a:pt x="2075" y="5967"/>
                      <a:pt x="2256" y="5951"/>
                      <a:pt x="2439" y="5919"/>
                    </a:cubicBezTo>
                    <a:cubicBezTo>
                      <a:pt x="4228" y="5626"/>
                      <a:pt x="5431" y="3902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2"/>
              <p:cNvSpPr/>
              <p:nvPr/>
            </p:nvSpPr>
            <p:spPr>
              <a:xfrm>
                <a:off x="5385150" y="2104075"/>
                <a:ext cx="137425" cy="1489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59" extrusionOk="0">
                    <a:moveTo>
                      <a:pt x="3554" y="1"/>
                    </a:moveTo>
                    <a:cubicBezTo>
                      <a:pt x="3378" y="1"/>
                      <a:pt x="3201" y="14"/>
                      <a:pt x="3025" y="40"/>
                    </a:cubicBezTo>
                    <a:cubicBezTo>
                      <a:pt x="1237" y="300"/>
                      <a:pt x="1" y="2023"/>
                      <a:pt x="293" y="3812"/>
                    </a:cubicBezTo>
                    <a:cubicBezTo>
                      <a:pt x="456" y="4690"/>
                      <a:pt x="944" y="5470"/>
                      <a:pt x="1627" y="5958"/>
                    </a:cubicBezTo>
                    <a:lnTo>
                      <a:pt x="5497" y="625"/>
                    </a:lnTo>
                    <a:cubicBezTo>
                      <a:pt x="4950" y="209"/>
                      <a:pt x="4258" y="1"/>
                      <a:pt x="35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2"/>
              <p:cNvSpPr/>
              <p:nvPr/>
            </p:nvSpPr>
            <p:spPr>
              <a:xfrm>
                <a:off x="5466450" y="2374150"/>
                <a:ext cx="136625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65" h="5936" extrusionOk="0">
                    <a:moveTo>
                      <a:pt x="3871" y="1"/>
                    </a:moveTo>
                    <a:lnTo>
                      <a:pt x="1" y="5334"/>
                    </a:lnTo>
                    <a:cubicBezTo>
                      <a:pt x="571" y="5697"/>
                      <a:pt x="1223" y="5935"/>
                      <a:pt x="1909" y="5935"/>
                    </a:cubicBezTo>
                    <a:cubicBezTo>
                      <a:pt x="2084" y="5935"/>
                      <a:pt x="2261" y="5920"/>
                      <a:pt x="2440" y="5887"/>
                    </a:cubicBezTo>
                    <a:cubicBezTo>
                      <a:pt x="4228" y="5594"/>
                      <a:pt x="5464" y="3903"/>
                      <a:pt x="5171" y="2114"/>
                    </a:cubicBezTo>
                    <a:cubicBezTo>
                      <a:pt x="5041" y="1269"/>
                      <a:pt x="4554" y="488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2"/>
              <p:cNvSpPr/>
              <p:nvPr/>
            </p:nvSpPr>
            <p:spPr>
              <a:xfrm>
                <a:off x="5427425" y="2358325"/>
                <a:ext cx="136625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65" h="6000" extrusionOk="0">
                    <a:moveTo>
                      <a:pt x="3531" y="0"/>
                    </a:moveTo>
                    <a:cubicBezTo>
                      <a:pt x="3354" y="0"/>
                      <a:pt x="3175" y="16"/>
                      <a:pt x="2993" y="48"/>
                    </a:cubicBezTo>
                    <a:cubicBezTo>
                      <a:pt x="1204" y="341"/>
                      <a:pt x="1" y="2065"/>
                      <a:pt x="261" y="3853"/>
                    </a:cubicBezTo>
                    <a:cubicBezTo>
                      <a:pt x="424" y="4731"/>
                      <a:pt x="911" y="5512"/>
                      <a:pt x="1627" y="5999"/>
                    </a:cubicBezTo>
                    <a:lnTo>
                      <a:pt x="5464" y="666"/>
                    </a:lnTo>
                    <a:cubicBezTo>
                      <a:pt x="4892" y="250"/>
                      <a:pt x="4236" y="0"/>
                      <a:pt x="353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2"/>
              <p:cNvSpPr/>
              <p:nvPr/>
            </p:nvSpPr>
            <p:spPr>
              <a:xfrm>
                <a:off x="4907925" y="142785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5" y="0"/>
                    </a:moveTo>
                    <a:cubicBezTo>
                      <a:pt x="846" y="195"/>
                      <a:pt x="1" y="1398"/>
                      <a:pt x="196" y="2699"/>
                    </a:cubicBezTo>
                    <a:cubicBezTo>
                      <a:pt x="228" y="3024"/>
                      <a:pt x="358" y="3284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2"/>
              <p:cNvSpPr/>
              <p:nvPr/>
            </p:nvSpPr>
            <p:spPr>
              <a:xfrm>
                <a:off x="5287600" y="136605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78" y="196"/>
                      <a:pt x="0" y="1366"/>
                      <a:pt x="228" y="2667"/>
                    </a:cubicBezTo>
                    <a:cubicBezTo>
                      <a:pt x="261" y="2992"/>
                      <a:pt x="391" y="3285"/>
                      <a:pt x="553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2"/>
              <p:cNvSpPr/>
              <p:nvPr/>
            </p:nvSpPr>
            <p:spPr>
              <a:xfrm>
                <a:off x="4949400" y="1682300"/>
                <a:ext cx="52875" cy="878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13" fill="none" extrusionOk="0">
                    <a:moveTo>
                      <a:pt x="2114" y="1"/>
                    </a:moveTo>
                    <a:cubicBezTo>
                      <a:pt x="846" y="196"/>
                      <a:pt x="0" y="1366"/>
                      <a:pt x="195" y="2667"/>
                    </a:cubicBezTo>
                    <a:cubicBezTo>
                      <a:pt x="260" y="2992"/>
                      <a:pt x="358" y="3285"/>
                      <a:pt x="521" y="3513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2"/>
              <p:cNvSpPr/>
              <p:nvPr/>
            </p:nvSpPr>
            <p:spPr>
              <a:xfrm>
                <a:off x="5329875" y="161970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46" y="228"/>
                      <a:pt x="0" y="1399"/>
                      <a:pt x="196" y="2700"/>
                    </a:cubicBezTo>
                    <a:cubicBezTo>
                      <a:pt x="228" y="3025"/>
                      <a:pt x="358" y="3318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2"/>
              <p:cNvSpPr/>
              <p:nvPr/>
            </p:nvSpPr>
            <p:spPr>
              <a:xfrm>
                <a:off x="4990050" y="193270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46" y="228"/>
                      <a:pt x="0" y="1399"/>
                      <a:pt x="195" y="2700"/>
                    </a:cubicBezTo>
                    <a:cubicBezTo>
                      <a:pt x="260" y="3025"/>
                      <a:pt x="358" y="3318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2"/>
              <p:cNvSpPr/>
              <p:nvPr/>
            </p:nvSpPr>
            <p:spPr>
              <a:xfrm>
                <a:off x="5370525" y="1870925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4" y="0"/>
                    </a:moveTo>
                    <a:cubicBezTo>
                      <a:pt x="846" y="195"/>
                      <a:pt x="0" y="1398"/>
                      <a:pt x="196" y="2699"/>
                    </a:cubicBezTo>
                    <a:cubicBezTo>
                      <a:pt x="228" y="3024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2"/>
              <p:cNvSpPr/>
              <p:nvPr/>
            </p:nvSpPr>
            <p:spPr>
              <a:xfrm>
                <a:off x="5030700" y="2187175"/>
                <a:ext cx="52850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4" h="3545" fill="none" extrusionOk="0">
                    <a:moveTo>
                      <a:pt x="2114" y="0"/>
                    </a:moveTo>
                    <a:cubicBezTo>
                      <a:pt x="846" y="195"/>
                      <a:pt x="0" y="1366"/>
                      <a:pt x="195" y="2667"/>
                    </a:cubicBezTo>
                    <a:cubicBezTo>
                      <a:pt x="260" y="2992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2"/>
              <p:cNvSpPr/>
              <p:nvPr/>
            </p:nvSpPr>
            <p:spPr>
              <a:xfrm>
                <a:off x="5411175" y="212620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4" y="0"/>
                    </a:moveTo>
                    <a:cubicBezTo>
                      <a:pt x="846" y="195"/>
                      <a:pt x="0" y="1366"/>
                      <a:pt x="196" y="2667"/>
                    </a:cubicBezTo>
                    <a:cubicBezTo>
                      <a:pt x="228" y="2992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2"/>
              <p:cNvSpPr/>
              <p:nvPr/>
            </p:nvSpPr>
            <p:spPr>
              <a:xfrm>
                <a:off x="5072150" y="2442450"/>
                <a:ext cx="52875" cy="878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13" fill="none" extrusionOk="0">
                    <a:moveTo>
                      <a:pt x="2115" y="0"/>
                    </a:moveTo>
                    <a:cubicBezTo>
                      <a:pt x="846" y="195"/>
                      <a:pt x="1" y="1366"/>
                      <a:pt x="228" y="2667"/>
                    </a:cubicBezTo>
                    <a:cubicBezTo>
                      <a:pt x="261" y="2992"/>
                      <a:pt x="391" y="3285"/>
                      <a:pt x="554" y="3512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2"/>
              <p:cNvSpPr/>
              <p:nvPr/>
            </p:nvSpPr>
            <p:spPr>
              <a:xfrm>
                <a:off x="5452625" y="237985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5" y="0"/>
                    </a:moveTo>
                    <a:cubicBezTo>
                      <a:pt x="846" y="228"/>
                      <a:pt x="1" y="1399"/>
                      <a:pt x="196" y="2699"/>
                    </a:cubicBezTo>
                    <a:cubicBezTo>
                      <a:pt x="229" y="3025"/>
                      <a:pt x="359" y="3317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4" name="Google Shape;1234;p32"/>
          <p:cNvGrpSpPr/>
          <p:nvPr/>
        </p:nvGrpSpPr>
        <p:grpSpPr>
          <a:xfrm rot="4188766">
            <a:off x="314508" y="4071532"/>
            <a:ext cx="798503" cy="796971"/>
            <a:chOff x="7300864" y="642535"/>
            <a:chExt cx="798477" cy="796946"/>
          </a:xfrm>
        </p:grpSpPr>
        <p:sp>
          <p:nvSpPr>
            <p:cNvPr id="1235" name="Google Shape;1235;p32"/>
            <p:cNvSpPr/>
            <p:nvPr/>
          </p:nvSpPr>
          <p:spPr>
            <a:xfrm rot="2700000">
              <a:off x="7522174" y="65545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2"/>
            <p:cNvSpPr/>
            <p:nvPr/>
          </p:nvSpPr>
          <p:spPr>
            <a:xfrm rot="2700000">
              <a:off x="7398266" y="953068"/>
              <a:ext cx="311032" cy="404329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 rot="2700000">
              <a:off x="7692024" y="724979"/>
              <a:ext cx="309823" cy="40408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926714" y="338535"/>
            <a:ext cx="798477" cy="796946"/>
            <a:chOff x="7632314" y="2652585"/>
            <a:chExt cx="798477" cy="796946"/>
          </a:xfrm>
        </p:grpSpPr>
        <p:sp>
          <p:nvSpPr>
            <p:cNvPr id="1239" name="Google Shape;1239;p32"/>
            <p:cNvSpPr/>
            <p:nvPr/>
          </p:nvSpPr>
          <p:spPr>
            <a:xfrm rot="2700000">
              <a:off x="7853624" y="266550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 rot="2700000">
              <a:off x="7729716" y="2963118"/>
              <a:ext cx="311032" cy="404329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2"/>
            <p:cNvSpPr/>
            <p:nvPr/>
          </p:nvSpPr>
          <p:spPr>
            <a:xfrm rot="2700000">
              <a:off x="8023474" y="2735029"/>
              <a:ext cx="309823" cy="40408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" name="Google Shape;1242;p32"/>
          <p:cNvSpPr txBox="1">
            <a:spLocks noGrp="1"/>
          </p:cNvSpPr>
          <p:nvPr>
            <p:ph type="title" idx="2"/>
          </p:nvPr>
        </p:nvSpPr>
        <p:spPr>
          <a:xfrm>
            <a:off x="1062125" y="2282377"/>
            <a:ext cx="3512400" cy="10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 smtClean="0"/>
              <a:t>There are 8 kinds of blood type including ABO blood type. Blood </a:t>
            </a:r>
            <a:r>
              <a:rPr lang="en-US" altLang="zh-CN" dirty="0"/>
              <a:t>types are the different antigens on your erythrocytes.</a:t>
            </a:r>
            <a:endParaRPr lang="zh-CN" altLang="zh-CN" dirty="0">
              <a:effectLst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42"/>
          <p:cNvSpPr/>
          <p:nvPr/>
        </p:nvSpPr>
        <p:spPr>
          <a:xfrm>
            <a:off x="2252700" y="1323204"/>
            <a:ext cx="4638600" cy="180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dist="76200" dir="30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42"/>
          <p:cNvSpPr/>
          <p:nvPr/>
        </p:nvSpPr>
        <p:spPr>
          <a:xfrm>
            <a:off x="2252700" y="3369975"/>
            <a:ext cx="4638600" cy="4503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544" name="Google Shape;1544;p42"/>
          <p:cNvSpPr txBox="1">
            <a:spLocks noGrp="1"/>
          </p:cNvSpPr>
          <p:nvPr>
            <p:ph type="title"/>
          </p:nvPr>
        </p:nvSpPr>
        <p:spPr>
          <a:xfrm>
            <a:off x="3158100" y="3444826"/>
            <a:ext cx="2827800" cy="3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1"/>
                </a:solidFill>
              </a:rPr>
              <a:t>—Cleveland Clinic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1545" name="Google Shape;1545;p42"/>
          <p:cNvGrpSpPr/>
          <p:nvPr/>
        </p:nvGrpSpPr>
        <p:grpSpPr>
          <a:xfrm rot="-802863">
            <a:off x="1239593" y="2639791"/>
            <a:ext cx="777060" cy="1610972"/>
            <a:chOff x="4962975" y="49050"/>
            <a:chExt cx="609600" cy="1263800"/>
          </a:xfrm>
        </p:grpSpPr>
        <p:sp>
          <p:nvSpPr>
            <p:cNvPr id="1546" name="Google Shape;1546;p42"/>
            <p:cNvSpPr/>
            <p:nvPr/>
          </p:nvSpPr>
          <p:spPr>
            <a:xfrm>
              <a:off x="4962975" y="49575"/>
              <a:ext cx="609600" cy="1262750"/>
            </a:xfrm>
            <a:custGeom>
              <a:avLst/>
              <a:gdLst/>
              <a:ahLst/>
              <a:cxnLst/>
              <a:rect l="l" t="t" r="r" b="b"/>
              <a:pathLst>
                <a:path w="24384" h="50510" extrusionOk="0">
                  <a:moveTo>
                    <a:pt x="2227" y="0"/>
                  </a:moveTo>
                  <a:cubicBezTo>
                    <a:pt x="967" y="0"/>
                    <a:pt x="1" y="1134"/>
                    <a:pt x="211" y="2395"/>
                  </a:cubicBezTo>
                  <a:lnTo>
                    <a:pt x="1051" y="7792"/>
                  </a:lnTo>
                  <a:lnTo>
                    <a:pt x="5377" y="35220"/>
                  </a:lnTo>
                  <a:lnTo>
                    <a:pt x="5860" y="38224"/>
                  </a:lnTo>
                  <a:lnTo>
                    <a:pt x="6679" y="43579"/>
                  </a:lnTo>
                  <a:cubicBezTo>
                    <a:pt x="6826" y="44482"/>
                    <a:pt x="7519" y="45133"/>
                    <a:pt x="8380" y="45301"/>
                  </a:cubicBezTo>
                  <a:lnTo>
                    <a:pt x="8380" y="46561"/>
                  </a:lnTo>
                  <a:cubicBezTo>
                    <a:pt x="7855" y="46687"/>
                    <a:pt x="7456" y="47191"/>
                    <a:pt x="7456" y="47737"/>
                  </a:cubicBezTo>
                  <a:lnTo>
                    <a:pt x="7456" y="49291"/>
                  </a:lnTo>
                  <a:cubicBezTo>
                    <a:pt x="7456" y="49963"/>
                    <a:pt x="8002" y="50510"/>
                    <a:pt x="8674" y="50510"/>
                  </a:cubicBezTo>
                  <a:lnTo>
                    <a:pt x="15668" y="50510"/>
                  </a:lnTo>
                  <a:cubicBezTo>
                    <a:pt x="16361" y="50510"/>
                    <a:pt x="16907" y="49963"/>
                    <a:pt x="16907" y="49291"/>
                  </a:cubicBezTo>
                  <a:lnTo>
                    <a:pt x="16907" y="47737"/>
                  </a:lnTo>
                  <a:cubicBezTo>
                    <a:pt x="16907" y="47149"/>
                    <a:pt x="16508" y="46687"/>
                    <a:pt x="16004" y="46561"/>
                  </a:cubicBezTo>
                  <a:lnTo>
                    <a:pt x="16004" y="45301"/>
                  </a:lnTo>
                  <a:cubicBezTo>
                    <a:pt x="16886" y="45133"/>
                    <a:pt x="17558" y="44461"/>
                    <a:pt x="17684" y="43579"/>
                  </a:cubicBezTo>
                  <a:lnTo>
                    <a:pt x="19007" y="35220"/>
                  </a:lnTo>
                  <a:lnTo>
                    <a:pt x="23334" y="7792"/>
                  </a:lnTo>
                  <a:lnTo>
                    <a:pt x="24174" y="2395"/>
                  </a:lnTo>
                  <a:cubicBezTo>
                    <a:pt x="24384" y="1134"/>
                    <a:pt x="23418" y="0"/>
                    <a:pt x="22136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85725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7" name="Google Shape;1547;p42"/>
            <p:cNvGrpSpPr/>
            <p:nvPr/>
          </p:nvGrpSpPr>
          <p:grpSpPr>
            <a:xfrm>
              <a:off x="4962975" y="49050"/>
              <a:ext cx="609600" cy="1263800"/>
              <a:chOff x="4962975" y="1558525"/>
              <a:chExt cx="609600" cy="1263800"/>
            </a:xfrm>
          </p:grpSpPr>
          <p:sp>
            <p:nvSpPr>
              <p:cNvPr id="1548" name="Google Shape;1548;p42"/>
              <p:cNvSpPr/>
              <p:nvPr/>
            </p:nvSpPr>
            <p:spPr>
              <a:xfrm>
                <a:off x="5171950" y="2685775"/>
                <a:ext cx="19062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1724" extrusionOk="0">
                    <a:moveTo>
                      <a:pt x="1" y="1"/>
                    </a:moveTo>
                    <a:lnTo>
                      <a:pt x="1" y="1723"/>
                    </a:lnTo>
                    <a:lnTo>
                      <a:pt x="7624" y="1723"/>
                    </a:lnTo>
                    <a:lnTo>
                      <a:pt x="76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42"/>
              <p:cNvSpPr/>
              <p:nvPr/>
            </p:nvSpPr>
            <p:spPr>
              <a:xfrm>
                <a:off x="5207650" y="2685775"/>
                <a:ext cx="1367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724" extrusionOk="0">
                    <a:moveTo>
                      <a:pt x="1" y="1"/>
                    </a:moveTo>
                    <a:lnTo>
                      <a:pt x="1" y="1723"/>
                    </a:lnTo>
                    <a:lnTo>
                      <a:pt x="547" y="1723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42"/>
              <p:cNvSpPr/>
              <p:nvPr/>
            </p:nvSpPr>
            <p:spPr>
              <a:xfrm>
                <a:off x="5233900" y="2685775"/>
                <a:ext cx="1367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724" extrusionOk="0">
                    <a:moveTo>
                      <a:pt x="1" y="1"/>
                    </a:moveTo>
                    <a:lnTo>
                      <a:pt x="1" y="1723"/>
                    </a:lnTo>
                    <a:lnTo>
                      <a:pt x="547" y="1723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42"/>
              <p:cNvSpPr/>
              <p:nvPr/>
            </p:nvSpPr>
            <p:spPr>
              <a:xfrm>
                <a:off x="5260150" y="2685775"/>
                <a:ext cx="1367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724" extrusionOk="0">
                    <a:moveTo>
                      <a:pt x="1" y="1"/>
                    </a:moveTo>
                    <a:lnTo>
                      <a:pt x="1" y="1723"/>
                    </a:lnTo>
                    <a:lnTo>
                      <a:pt x="547" y="1723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42"/>
              <p:cNvSpPr/>
              <p:nvPr/>
            </p:nvSpPr>
            <p:spPr>
              <a:xfrm>
                <a:off x="5286400" y="2685775"/>
                <a:ext cx="1367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724" extrusionOk="0">
                    <a:moveTo>
                      <a:pt x="1" y="1"/>
                    </a:moveTo>
                    <a:lnTo>
                      <a:pt x="1" y="1723"/>
                    </a:lnTo>
                    <a:lnTo>
                      <a:pt x="547" y="1723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42"/>
              <p:cNvSpPr/>
              <p:nvPr/>
            </p:nvSpPr>
            <p:spPr>
              <a:xfrm>
                <a:off x="5312675" y="2685775"/>
                <a:ext cx="1367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724" extrusionOk="0">
                    <a:moveTo>
                      <a:pt x="0" y="1"/>
                    </a:moveTo>
                    <a:lnTo>
                      <a:pt x="0" y="1723"/>
                    </a:lnTo>
                    <a:lnTo>
                      <a:pt x="546" y="1723"/>
                    </a:lnTo>
                    <a:lnTo>
                      <a:pt x="5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42"/>
              <p:cNvSpPr/>
              <p:nvPr/>
            </p:nvSpPr>
            <p:spPr>
              <a:xfrm>
                <a:off x="5149900" y="2722025"/>
                <a:ext cx="235775" cy="100300"/>
              </a:xfrm>
              <a:custGeom>
                <a:avLst/>
                <a:gdLst/>
                <a:ahLst/>
                <a:cxnLst/>
                <a:rect l="l" t="t" r="r" b="b"/>
                <a:pathLst>
                  <a:path w="9431" h="4012" extrusionOk="0">
                    <a:moveTo>
                      <a:pt x="1240" y="0"/>
                    </a:moveTo>
                    <a:cubicBezTo>
                      <a:pt x="547" y="0"/>
                      <a:pt x="1" y="546"/>
                      <a:pt x="1" y="1218"/>
                    </a:cubicBezTo>
                    <a:lnTo>
                      <a:pt x="1" y="2772"/>
                    </a:lnTo>
                    <a:cubicBezTo>
                      <a:pt x="1" y="3465"/>
                      <a:pt x="547" y="4011"/>
                      <a:pt x="1240" y="4011"/>
                    </a:cubicBezTo>
                    <a:lnTo>
                      <a:pt x="8191" y="4011"/>
                    </a:lnTo>
                    <a:cubicBezTo>
                      <a:pt x="8884" y="4011"/>
                      <a:pt x="9430" y="3465"/>
                      <a:pt x="9430" y="2772"/>
                    </a:cubicBezTo>
                    <a:lnTo>
                      <a:pt x="9430" y="1218"/>
                    </a:lnTo>
                    <a:cubicBezTo>
                      <a:pt x="9430" y="546"/>
                      <a:pt x="8884" y="0"/>
                      <a:pt x="8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42"/>
              <p:cNvSpPr/>
              <p:nvPr/>
            </p:nvSpPr>
            <p:spPr>
              <a:xfrm>
                <a:off x="4962975" y="1558525"/>
                <a:ext cx="609600" cy="1133575"/>
              </a:xfrm>
              <a:custGeom>
                <a:avLst/>
                <a:gdLst/>
                <a:ahLst/>
                <a:cxnLst/>
                <a:rect l="l" t="t" r="r" b="b"/>
                <a:pathLst>
                  <a:path w="24384" h="45343" extrusionOk="0">
                    <a:moveTo>
                      <a:pt x="2227" y="0"/>
                    </a:moveTo>
                    <a:cubicBezTo>
                      <a:pt x="967" y="0"/>
                      <a:pt x="1" y="1134"/>
                      <a:pt x="211" y="2394"/>
                    </a:cubicBezTo>
                    <a:lnTo>
                      <a:pt x="1051" y="7813"/>
                    </a:lnTo>
                    <a:lnTo>
                      <a:pt x="5356" y="35241"/>
                    </a:lnTo>
                    <a:lnTo>
                      <a:pt x="5818" y="38265"/>
                    </a:lnTo>
                    <a:lnTo>
                      <a:pt x="6658" y="43621"/>
                    </a:lnTo>
                    <a:cubicBezTo>
                      <a:pt x="6847" y="44608"/>
                      <a:pt x="7688" y="45343"/>
                      <a:pt x="8717" y="45343"/>
                    </a:cubicBezTo>
                    <a:lnTo>
                      <a:pt x="15626" y="45343"/>
                    </a:lnTo>
                    <a:cubicBezTo>
                      <a:pt x="16634" y="45343"/>
                      <a:pt x="17516" y="44608"/>
                      <a:pt x="17663" y="43621"/>
                    </a:cubicBezTo>
                    <a:lnTo>
                      <a:pt x="18986" y="35241"/>
                    </a:lnTo>
                    <a:lnTo>
                      <a:pt x="23313" y="7834"/>
                    </a:lnTo>
                    <a:lnTo>
                      <a:pt x="24174" y="2436"/>
                    </a:lnTo>
                    <a:cubicBezTo>
                      <a:pt x="24384" y="1176"/>
                      <a:pt x="23418" y="42"/>
                      <a:pt x="221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42"/>
              <p:cNvSpPr/>
              <p:nvPr/>
            </p:nvSpPr>
            <p:spPr>
              <a:xfrm>
                <a:off x="5024425" y="1795300"/>
                <a:ext cx="486725" cy="603300"/>
              </a:xfrm>
              <a:custGeom>
                <a:avLst/>
                <a:gdLst/>
                <a:ahLst/>
                <a:cxnLst/>
                <a:rect l="l" t="t" r="r" b="b"/>
                <a:pathLst>
                  <a:path w="19469" h="24132" extrusionOk="0">
                    <a:moveTo>
                      <a:pt x="1092" y="1"/>
                    </a:moveTo>
                    <a:cubicBezTo>
                      <a:pt x="483" y="1"/>
                      <a:pt x="0" y="526"/>
                      <a:pt x="105" y="1114"/>
                    </a:cubicBezTo>
                    <a:lnTo>
                      <a:pt x="3612" y="23313"/>
                    </a:lnTo>
                    <a:cubicBezTo>
                      <a:pt x="3675" y="23796"/>
                      <a:pt x="4095" y="24132"/>
                      <a:pt x="4578" y="24132"/>
                    </a:cubicBezTo>
                    <a:lnTo>
                      <a:pt x="14890" y="24132"/>
                    </a:lnTo>
                    <a:cubicBezTo>
                      <a:pt x="15373" y="24132"/>
                      <a:pt x="15793" y="23775"/>
                      <a:pt x="15856" y="23313"/>
                    </a:cubicBezTo>
                    <a:lnTo>
                      <a:pt x="19364" y="1114"/>
                    </a:lnTo>
                    <a:cubicBezTo>
                      <a:pt x="19469" y="526"/>
                      <a:pt x="18986" y="1"/>
                      <a:pt x="184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42"/>
              <p:cNvSpPr/>
              <p:nvPr/>
            </p:nvSpPr>
            <p:spPr>
              <a:xfrm>
                <a:off x="5138875" y="2036300"/>
                <a:ext cx="257825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610" extrusionOk="0">
                    <a:moveTo>
                      <a:pt x="0" y="1"/>
                    </a:moveTo>
                    <a:lnTo>
                      <a:pt x="0" y="610"/>
                    </a:lnTo>
                    <a:lnTo>
                      <a:pt x="10312" y="610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42"/>
              <p:cNvSpPr/>
              <p:nvPr/>
            </p:nvSpPr>
            <p:spPr>
              <a:xfrm>
                <a:off x="5138875" y="2079350"/>
                <a:ext cx="25782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589" extrusionOk="0">
                    <a:moveTo>
                      <a:pt x="0" y="1"/>
                    </a:moveTo>
                    <a:lnTo>
                      <a:pt x="0" y="589"/>
                    </a:lnTo>
                    <a:lnTo>
                      <a:pt x="10312" y="589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42"/>
              <p:cNvSpPr/>
              <p:nvPr/>
            </p:nvSpPr>
            <p:spPr>
              <a:xfrm>
                <a:off x="5138875" y="2121900"/>
                <a:ext cx="257825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610" extrusionOk="0">
                    <a:moveTo>
                      <a:pt x="0" y="0"/>
                    </a:moveTo>
                    <a:lnTo>
                      <a:pt x="0" y="609"/>
                    </a:lnTo>
                    <a:lnTo>
                      <a:pt x="10312" y="609"/>
                    </a:lnTo>
                    <a:lnTo>
                      <a:pt x="10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42"/>
              <p:cNvSpPr/>
              <p:nvPr/>
            </p:nvSpPr>
            <p:spPr>
              <a:xfrm>
                <a:off x="5138875" y="2180175"/>
                <a:ext cx="257825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610" extrusionOk="0">
                    <a:moveTo>
                      <a:pt x="0" y="0"/>
                    </a:moveTo>
                    <a:lnTo>
                      <a:pt x="0" y="609"/>
                    </a:lnTo>
                    <a:lnTo>
                      <a:pt x="10312" y="609"/>
                    </a:lnTo>
                    <a:lnTo>
                      <a:pt x="10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42"/>
              <p:cNvSpPr/>
              <p:nvPr/>
            </p:nvSpPr>
            <p:spPr>
              <a:xfrm>
                <a:off x="5138875" y="2223225"/>
                <a:ext cx="25782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589" extrusionOk="0">
                    <a:moveTo>
                      <a:pt x="0" y="0"/>
                    </a:moveTo>
                    <a:lnTo>
                      <a:pt x="0" y="588"/>
                    </a:lnTo>
                    <a:lnTo>
                      <a:pt x="10312" y="588"/>
                    </a:lnTo>
                    <a:lnTo>
                      <a:pt x="10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42"/>
              <p:cNvSpPr/>
              <p:nvPr/>
            </p:nvSpPr>
            <p:spPr>
              <a:xfrm>
                <a:off x="5138875" y="2265750"/>
                <a:ext cx="257825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10313" h="610" extrusionOk="0">
                    <a:moveTo>
                      <a:pt x="0" y="1"/>
                    </a:moveTo>
                    <a:lnTo>
                      <a:pt x="0" y="610"/>
                    </a:lnTo>
                    <a:lnTo>
                      <a:pt x="10312" y="610"/>
                    </a:lnTo>
                    <a:lnTo>
                      <a:pt x="10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42"/>
              <p:cNvSpPr/>
              <p:nvPr/>
            </p:nvSpPr>
            <p:spPr>
              <a:xfrm>
                <a:off x="5208175" y="1899275"/>
                <a:ext cx="119225" cy="109100"/>
              </a:xfrm>
              <a:custGeom>
                <a:avLst/>
                <a:gdLst/>
                <a:ahLst/>
                <a:cxnLst/>
                <a:rect l="l" t="t" r="r" b="b"/>
                <a:pathLst>
                  <a:path w="4769" h="4364" extrusionOk="0">
                    <a:moveTo>
                      <a:pt x="2384" y="0"/>
                    </a:moveTo>
                    <a:cubicBezTo>
                      <a:pt x="1828" y="0"/>
                      <a:pt x="1271" y="210"/>
                      <a:pt x="841" y="630"/>
                    </a:cubicBezTo>
                    <a:cubicBezTo>
                      <a:pt x="1" y="1491"/>
                      <a:pt x="1" y="2878"/>
                      <a:pt x="841" y="3718"/>
                    </a:cubicBezTo>
                    <a:cubicBezTo>
                      <a:pt x="1271" y="4148"/>
                      <a:pt x="1828" y="4363"/>
                      <a:pt x="2384" y="4363"/>
                    </a:cubicBezTo>
                    <a:cubicBezTo>
                      <a:pt x="2941" y="4363"/>
                      <a:pt x="3497" y="4148"/>
                      <a:pt x="3928" y="3718"/>
                    </a:cubicBezTo>
                    <a:cubicBezTo>
                      <a:pt x="4768" y="2878"/>
                      <a:pt x="4768" y="1491"/>
                      <a:pt x="3928" y="630"/>
                    </a:cubicBezTo>
                    <a:cubicBezTo>
                      <a:pt x="3497" y="210"/>
                      <a:pt x="2941" y="0"/>
                      <a:pt x="23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42"/>
              <p:cNvSpPr/>
              <p:nvPr/>
            </p:nvSpPr>
            <p:spPr>
              <a:xfrm>
                <a:off x="5223925" y="1910825"/>
                <a:ext cx="88250" cy="87700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3508" extrusionOk="0">
                    <a:moveTo>
                      <a:pt x="1765" y="231"/>
                    </a:moveTo>
                    <a:cubicBezTo>
                      <a:pt x="2605" y="231"/>
                      <a:pt x="3298" y="903"/>
                      <a:pt x="3298" y="1743"/>
                    </a:cubicBezTo>
                    <a:cubicBezTo>
                      <a:pt x="3298" y="2584"/>
                      <a:pt x="2605" y="3277"/>
                      <a:pt x="1765" y="3277"/>
                    </a:cubicBezTo>
                    <a:cubicBezTo>
                      <a:pt x="925" y="3277"/>
                      <a:pt x="253" y="2584"/>
                      <a:pt x="253" y="1743"/>
                    </a:cubicBezTo>
                    <a:cubicBezTo>
                      <a:pt x="253" y="903"/>
                      <a:pt x="925" y="231"/>
                      <a:pt x="1765" y="231"/>
                    </a:cubicBezTo>
                    <a:close/>
                    <a:moveTo>
                      <a:pt x="1765" y="0"/>
                    </a:moveTo>
                    <a:cubicBezTo>
                      <a:pt x="799" y="0"/>
                      <a:pt x="1" y="777"/>
                      <a:pt x="1" y="1743"/>
                    </a:cubicBezTo>
                    <a:cubicBezTo>
                      <a:pt x="1" y="2731"/>
                      <a:pt x="799" y="3508"/>
                      <a:pt x="1765" y="3508"/>
                    </a:cubicBezTo>
                    <a:cubicBezTo>
                      <a:pt x="2731" y="3508"/>
                      <a:pt x="3529" y="2731"/>
                      <a:pt x="3529" y="1743"/>
                    </a:cubicBezTo>
                    <a:cubicBezTo>
                      <a:pt x="3508" y="777"/>
                      <a:pt x="2710" y="0"/>
                      <a:pt x="1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5" name="Google Shape;1565;p42"/>
          <p:cNvGrpSpPr/>
          <p:nvPr/>
        </p:nvGrpSpPr>
        <p:grpSpPr>
          <a:xfrm rot="4837516">
            <a:off x="7138408" y="3432428"/>
            <a:ext cx="693952" cy="847505"/>
            <a:chOff x="7476963" y="3627165"/>
            <a:chExt cx="693913" cy="847457"/>
          </a:xfrm>
        </p:grpSpPr>
        <p:sp>
          <p:nvSpPr>
            <p:cNvPr id="1566" name="Google Shape;1566;p42"/>
            <p:cNvSpPr/>
            <p:nvPr/>
          </p:nvSpPr>
          <p:spPr>
            <a:xfrm rot="8999237">
              <a:off x="7645946" y="3665371"/>
              <a:ext cx="355946" cy="77109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2"/>
            <p:cNvSpPr/>
            <p:nvPr/>
          </p:nvSpPr>
          <p:spPr>
            <a:xfrm rot="8999111">
              <a:off x="7595912" y="3677844"/>
              <a:ext cx="311017" cy="404310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2"/>
            <p:cNvSpPr/>
            <p:nvPr/>
          </p:nvSpPr>
          <p:spPr>
            <a:xfrm rot="8999111">
              <a:off x="7741158" y="4020161"/>
              <a:ext cx="309809" cy="40406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" name="Google Shape;1569;p42"/>
          <p:cNvGrpSpPr/>
          <p:nvPr/>
        </p:nvGrpSpPr>
        <p:grpSpPr>
          <a:xfrm>
            <a:off x="6791164" y="310910"/>
            <a:ext cx="798477" cy="796946"/>
            <a:chOff x="7632314" y="2652585"/>
            <a:chExt cx="798477" cy="796946"/>
          </a:xfrm>
        </p:grpSpPr>
        <p:sp>
          <p:nvSpPr>
            <p:cNvPr id="1570" name="Google Shape;1570;p42"/>
            <p:cNvSpPr/>
            <p:nvPr/>
          </p:nvSpPr>
          <p:spPr>
            <a:xfrm rot="2700000">
              <a:off x="7853624" y="266550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2"/>
            <p:cNvSpPr/>
            <p:nvPr/>
          </p:nvSpPr>
          <p:spPr>
            <a:xfrm rot="2700000">
              <a:off x="7729716" y="2963118"/>
              <a:ext cx="311032" cy="404329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2"/>
            <p:cNvSpPr/>
            <p:nvPr/>
          </p:nvSpPr>
          <p:spPr>
            <a:xfrm rot="2700000">
              <a:off x="8023474" y="2735029"/>
              <a:ext cx="309823" cy="40408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3" name="Google Shape;1573;p42"/>
          <p:cNvSpPr txBox="1">
            <a:spLocks noGrp="1"/>
          </p:cNvSpPr>
          <p:nvPr>
            <p:ph type="title" idx="2"/>
          </p:nvPr>
        </p:nvSpPr>
        <p:spPr>
          <a:xfrm>
            <a:off x="2453700" y="1578186"/>
            <a:ext cx="4236600" cy="1305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lvl="0"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US" dirty="0"/>
              <a:t>Usually, you'll have the same blood type all of your life. In rare cases, however, blood types can change. 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46"/>
          <p:cNvSpPr/>
          <p:nvPr/>
        </p:nvSpPr>
        <p:spPr>
          <a:xfrm>
            <a:off x="704850" y="1328891"/>
            <a:ext cx="7717500" cy="2757300"/>
          </a:xfrm>
          <a:prstGeom prst="roundRect">
            <a:avLst>
              <a:gd name="adj" fmla="val 13127"/>
            </a:avLst>
          </a:prstGeom>
          <a:solidFill>
            <a:schemeClr val="accent3"/>
          </a:solidFill>
          <a:ln>
            <a:noFill/>
          </a:ln>
          <a:effectLst>
            <a:outerShdw dist="76200" dir="30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5" name="Google Shape;1645;p46"/>
          <p:cNvSpPr txBox="1">
            <a:spLocks noGrp="1"/>
          </p:cNvSpPr>
          <p:nvPr>
            <p:ph type="title"/>
          </p:nvPr>
        </p:nvSpPr>
        <p:spPr>
          <a:xfrm>
            <a:off x="713225" y="362625"/>
            <a:ext cx="77175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Tests Correlation </a:t>
            </a:r>
            <a:r>
              <a:rPr lang="en" dirty="0" smtClean="0"/>
              <a:t>Results</a:t>
            </a:r>
            <a:endParaRPr dirty="0"/>
          </a:p>
        </p:txBody>
      </p:sp>
      <p:graphicFrame>
        <p:nvGraphicFramePr>
          <p:cNvPr id="1646" name="Google Shape;1646;p46"/>
          <p:cNvGraphicFramePr/>
          <p:nvPr>
            <p:extLst>
              <p:ext uri="{D42A27DB-BD31-4B8C-83A1-F6EECF244321}">
                <p14:modId xmlns:p14="http://schemas.microsoft.com/office/powerpoint/2010/main" val="2386817689"/>
              </p:ext>
            </p:extLst>
          </p:nvPr>
        </p:nvGraphicFramePr>
        <p:xfrm>
          <a:off x="951350" y="1425864"/>
          <a:ext cx="7241050" cy="2563350"/>
        </p:xfrm>
        <a:graphic>
          <a:graphicData uri="http://schemas.openxmlformats.org/drawingml/2006/table">
            <a:tbl>
              <a:tblPr>
                <a:noFill/>
                <a:tableStyleId>{44EC5DA7-5978-4BC0-B649-3F3B3295C6B0}</a:tableStyleId>
              </a:tblPr>
              <a:tblGrid>
                <a:gridCol w="1274350"/>
                <a:gridCol w="994450"/>
                <a:gridCol w="994450"/>
                <a:gridCol w="994450"/>
                <a:gridCol w="994450"/>
                <a:gridCol w="994450"/>
                <a:gridCol w="994450"/>
              </a:tblGrid>
              <a:tr h="427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Experiment A</a:t>
                      </a:r>
                      <a:endParaRPr sz="2000"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Experiment B</a:t>
                      </a:r>
                      <a:endParaRPr sz="2000"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27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Outcome</a:t>
                      </a:r>
                      <a:endParaRPr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Outcome</a:t>
                      </a:r>
                      <a:endParaRPr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27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Groups</a:t>
                      </a:r>
                      <a:endParaRPr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Test 1</a:t>
                      </a:r>
                      <a:endParaRPr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Test 2</a:t>
                      </a:r>
                      <a:endParaRPr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Test 3</a:t>
                      </a:r>
                      <a:endParaRPr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Test 1</a:t>
                      </a:r>
                      <a:endParaRPr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Test 2</a:t>
                      </a:r>
                      <a:endParaRPr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Test 3</a:t>
                      </a:r>
                      <a:endParaRPr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7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Group 1</a:t>
                      </a:r>
                      <a:endParaRPr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7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Group 2</a:t>
                      </a:r>
                      <a:endParaRPr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7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Add up</a:t>
                      </a:r>
                      <a:endParaRPr b="1"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+</a:t>
                      </a: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40"/>
          <p:cNvSpPr/>
          <p:nvPr/>
        </p:nvSpPr>
        <p:spPr>
          <a:xfrm>
            <a:off x="713225" y="2973950"/>
            <a:ext cx="5277600" cy="1629600"/>
          </a:xfrm>
          <a:prstGeom prst="roundRect">
            <a:avLst>
              <a:gd name="adj" fmla="val 13127"/>
            </a:avLst>
          </a:prstGeom>
          <a:solidFill>
            <a:schemeClr val="accent3"/>
          </a:solidFill>
          <a:ln>
            <a:noFill/>
          </a:ln>
          <a:effectLst>
            <a:outerShdw dist="76200" dir="30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40"/>
          <p:cNvSpPr txBox="1">
            <a:spLocks noGrp="1"/>
          </p:cNvSpPr>
          <p:nvPr>
            <p:ph type="body" idx="1"/>
          </p:nvPr>
        </p:nvSpPr>
        <p:spPr>
          <a:xfrm>
            <a:off x="1797323" y="3279077"/>
            <a:ext cx="3109403" cy="10193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 smtClean="0"/>
              <a:t>Transfusion</a:t>
            </a:r>
            <a:endParaRPr lang="en-US" dirty="0"/>
          </a:p>
        </p:txBody>
      </p:sp>
      <p:sp>
        <p:nvSpPr>
          <p:cNvPr id="1506" name="Google Shape;1506;p40"/>
          <p:cNvSpPr/>
          <p:nvPr/>
        </p:nvSpPr>
        <p:spPr>
          <a:xfrm>
            <a:off x="-95250" y="-95250"/>
            <a:ext cx="3015813" cy="2457411"/>
          </a:xfrm>
          <a:custGeom>
            <a:avLst/>
            <a:gdLst/>
            <a:ahLst/>
            <a:cxnLst/>
            <a:rect l="l" t="t" r="r" b="b"/>
            <a:pathLst>
              <a:path w="42191" h="34379" extrusionOk="0">
                <a:moveTo>
                  <a:pt x="42190" y="1"/>
                </a:moveTo>
                <a:cubicBezTo>
                  <a:pt x="41673" y="5351"/>
                  <a:pt x="37084" y="10183"/>
                  <a:pt x="32251" y="12554"/>
                </a:cubicBezTo>
                <a:cubicBezTo>
                  <a:pt x="27418" y="14956"/>
                  <a:pt x="22068" y="16050"/>
                  <a:pt x="17174" y="18299"/>
                </a:cubicBezTo>
                <a:cubicBezTo>
                  <a:pt x="9758" y="21643"/>
                  <a:pt x="3740" y="27205"/>
                  <a:pt x="1" y="34378"/>
                </a:cubicBezTo>
                <a:lnTo>
                  <a:pt x="1" y="6445"/>
                </a:lnTo>
                <a:cubicBezTo>
                  <a:pt x="1" y="2888"/>
                  <a:pt x="2888" y="1"/>
                  <a:pt x="6445" y="1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32"/>
          <p:cNvSpPr/>
          <p:nvPr/>
        </p:nvSpPr>
        <p:spPr>
          <a:xfrm>
            <a:off x="713224" y="1550025"/>
            <a:ext cx="4612625" cy="2389476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dist="76200" dir="30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5" name="Google Shape;1175;p32"/>
          <p:cNvGrpSpPr/>
          <p:nvPr/>
        </p:nvGrpSpPr>
        <p:grpSpPr>
          <a:xfrm>
            <a:off x="7300876" y="642535"/>
            <a:ext cx="798455" cy="796946"/>
            <a:chOff x="7300876" y="642535"/>
            <a:chExt cx="798455" cy="796946"/>
          </a:xfrm>
        </p:grpSpPr>
        <p:sp>
          <p:nvSpPr>
            <p:cNvPr id="1176" name="Google Shape;1176;p32"/>
            <p:cNvSpPr/>
            <p:nvPr/>
          </p:nvSpPr>
          <p:spPr>
            <a:xfrm rot="2700000">
              <a:off x="7522174" y="65545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2"/>
            <p:cNvSpPr/>
            <p:nvPr/>
          </p:nvSpPr>
          <p:spPr>
            <a:xfrm rot="2700000">
              <a:off x="7398274" y="953066"/>
              <a:ext cx="311018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2"/>
            <p:cNvSpPr/>
            <p:nvPr/>
          </p:nvSpPr>
          <p:spPr>
            <a:xfrm rot="2700000">
              <a:off x="7692032" y="724976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32"/>
          <p:cNvGrpSpPr/>
          <p:nvPr/>
        </p:nvGrpSpPr>
        <p:grpSpPr>
          <a:xfrm>
            <a:off x="7476963" y="3627159"/>
            <a:ext cx="693913" cy="847458"/>
            <a:chOff x="7476963" y="3627159"/>
            <a:chExt cx="693913" cy="847458"/>
          </a:xfrm>
        </p:grpSpPr>
        <p:sp>
          <p:nvSpPr>
            <p:cNvPr id="1180" name="Google Shape;1180;p32"/>
            <p:cNvSpPr/>
            <p:nvPr/>
          </p:nvSpPr>
          <p:spPr>
            <a:xfrm rot="8999237">
              <a:off x="7645946" y="3665371"/>
              <a:ext cx="355946" cy="77109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2"/>
            <p:cNvSpPr/>
            <p:nvPr/>
          </p:nvSpPr>
          <p:spPr>
            <a:xfrm rot="8999189">
              <a:off x="7595913" y="3677838"/>
              <a:ext cx="311019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2"/>
            <p:cNvSpPr/>
            <p:nvPr/>
          </p:nvSpPr>
          <p:spPr>
            <a:xfrm rot="8999189">
              <a:off x="7741158" y="4020154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32"/>
          <p:cNvGrpSpPr/>
          <p:nvPr/>
        </p:nvGrpSpPr>
        <p:grpSpPr>
          <a:xfrm>
            <a:off x="7632326" y="2652585"/>
            <a:ext cx="798455" cy="796946"/>
            <a:chOff x="7632326" y="2652585"/>
            <a:chExt cx="798455" cy="796946"/>
          </a:xfrm>
        </p:grpSpPr>
        <p:sp>
          <p:nvSpPr>
            <p:cNvPr id="1184" name="Google Shape;1184;p32"/>
            <p:cNvSpPr/>
            <p:nvPr/>
          </p:nvSpPr>
          <p:spPr>
            <a:xfrm rot="2700000">
              <a:off x="7853624" y="266550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2"/>
            <p:cNvSpPr/>
            <p:nvPr/>
          </p:nvSpPr>
          <p:spPr>
            <a:xfrm rot="2700000">
              <a:off x="7729724" y="2963116"/>
              <a:ext cx="311018" cy="404312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2"/>
            <p:cNvSpPr/>
            <p:nvPr/>
          </p:nvSpPr>
          <p:spPr>
            <a:xfrm rot="2700000">
              <a:off x="8023482" y="2735026"/>
              <a:ext cx="309810" cy="404070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7" name="Google Shape;1187;p32"/>
          <p:cNvSpPr/>
          <p:nvPr/>
        </p:nvSpPr>
        <p:spPr>
          <a:xfrm>
            <a:off x="5261325" y="767600"/>
            <a:ext cx="1804140" cy="1804140"/>
          </a:xfrm>
          <a:custGeom>
            <a:avLst/>
            <a:gdLst/>
            <a:ahLst/>
            <a:cxnLst/>
            <a:rect l="l" t="t" r="r" b="b"/>
            <a:pathLst>
              <a:path w="33376" h="33376" extrusionOk="0">
                <a:moveTo>
                  <a:pt x="33375" y="16688"/>
                </a:moveTo>
                <a:cubicBezTo>
                  <a:pt x="33375" y="25898"/>
                  <a:pt x="25898" y="33375"/>
                  <a:pt x="16688" y="33375"/>
                </a:cubicBezTo>
                <a:cubicBezTo>
                  <a:pt x="7478" y="33375"/>
                  <a:pt x="1" y="25898"/>
                  <a:pt x="1" y="16688"/>
                </a:cubicBezTo>
                <a:cubicBezTo>
                  <a:pt x="1" y="7478"/>
                  <a:pt x="7478" y="1"/>
                  <a:pt x="16688" y="1"/>
                </a:cubicBezTo>
                <a:cubicBezTo>
                  <a:pt x="25898" y="1"/>
                  <a:pt x="33375" y="7478"/>
                  <a:pt x="33375" y="16688"/>
                </a:cubicBezTo>
                <a:close/>
              </a:path>
            </a:pathLst>
          </a:custGeom>
          <a:gradFill>
            <a:gsLst>
              <a:gs pos="0">
                <a:srgbClr val="EFEEFC">
                  <a:alpha val="13333"/>
                </a:srgbClr>
              </a:gs>
              <a:gs pos="100000">
                <a:srgbClr val="9BA6E9">
                  <a:alpha val="69411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32"/>
          <p:cNvSpPr txBox="1">
            <a:spLocks noGrp="1"/>
          </p:cNvSpPr>
          <p:nvPr>
            <p:ph type="title"/>
          </p:nvPr>
        </p:nvSpPr>
        <p:spPr>
          <a:xfrm>
            <a:off x="1062125" y="1765602"/>
            <a:ext cx="35124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/>
              <a:t>Transfusion and Blood type</a:t>
            </a:r>
            <a:endParaRPr sz="2800" dirty="0"/>
          </a:p>
        </p:txBody>
      </p:sp>
      <p:grpSp>
        <p:nvGrpSpPr>
          <p:cNvPr id="1189" name="Google Shape;1189;p32"/>
          <p:cNvGrpSpPr/>
          <p:nvPr/>
        </p:nvGrpSpPr>
        <p:grpSpPr>
          <a:xfrm>
            <a:off x="5325845" y="1420006"/>
            <a:ext cx="1804165" cy="2802176"/>
            <a:chOff x="5325845" y="1436688"/>
            <a:chExt cx="1804165" cy="2802176"/>
          </a:xfrm>
        </p:grpSpPr>
        <p:sp>
          <p:nvSpPr>
            <p:cNvPr id="1190" name="Google Shape;1190;p32"/>
            <p:cNvSpPr/>
            <p:nvPr/>
          </p:nvSpPr>
          <p:spPr>
            <a:xfrm>
              <a:off x="5325850" y="1436688"/>
              <a:ext cx="1804140" cy="2802176"/>
            </a:xfrm>
            <a:custGeom>
              <a:avLst/>
              <a:gdLst/>
              <a:ahLst/>
              <a:cxnLst/>
              <a:rect l="l" t="t" r="r" b="b"/>
              <a:pathLst>
                <a:path w="39057" h="60663" extrusionOk="0">
                  <a:moveTo>
                    <a:pt x="27405" y="0"/>
                  </a:moveTo>
                  <a:cubicBezTo>
                    <a:pt x="27247" y="0"/>
                    <a:pt x="27087" y="12"/>
                    <a:pt x="26926" y="36"/>
                  </a:cubicBezTo>
                  <a:lnTo>
                    <a:pt x="14959" y="2019"/>
                  </a:lnTo>
                  <a:lnTo>
                    <a:pt x="2927" y="3971"/>
                  </a:lnTo>
                  <a:cubicBezTo>
                    <a:pt x="1171" y="4231"/>
                    <a:pt x="0" y="5889"/>
                    <a:pt x="260" y="7710"/>
                  </a:cubicBezTo>
                  <a:lnTo>
                    <a:pt x="8390" y="57888"/>
                  </a:lnTo>
                  <a:cubicBezTo>
                    <a:pt x="8654" y="59500"/>
                    <a:pt x="10000" y="60662"/>
                    <a:pt x="11549" y="60662"/>
                  </a:cubicBezTo>
                  <a:cubicBezTo>
                    <a:pt x="11719" y="60662"/>
                    <a:pt x="11891" y="60648"/>
                    <a:pt x="12065" y="60620"/>
                  </a:cubicBezTo>
                  <a:lnTo>
                    <a:pt x="24097" y="58668"/>
                  </a:lnTo>
                  <a:lnTo>
                    <a:pt x="36130" y="56717"/>
                  </a:lnTo>
                  <a:cubicBezTo>
                    <a:pt x="37886" y="56425"/>
                    <a:pt x="39056" y="54766"/>
                    <a:pt x="38764" y="52977"/>
                  </a:cubicBezTo>
                  <a:lnTo>
                    <a:pt x="30634" y="2767"/>
                  </a:lnTo>
                  <a:cubicBezTo>
                    <a:pt x="30368" y="1142"/>
                    <a:pt x="28974" y="0"/>
                    <a:pt x="27405" y="0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1" name="Google Shape;1191;p32"/>
            <p:cNvGrpSpPr/>
            <p:nvPr/>
          </p:nvGrpSpPr>
          <p:grpSpPr>
            <a:xfrm>
              <a:off x="5325845" y="1440168"/>
              <a:ext cx="1804165" cy="2795199"/>
              <a:chOff x="4754275" y="1204200"/>
              <a:chExt cx="978875" cy="1516575"/>
            </a:xfrm>
          </p:grpSpPr>
          <p:sp>
            <p:nvSpPr>
              <p:cNvPr id="1192" name="Google Shape;1192;p32"/>
              <p:cNvSpPr/>
              <p:nvPr/>
            </p:nvSpPr>
            <p:spPr>
              <a:xfrm>
                <a:off x="5129075" y="1204200"/>
                <a:ext cx="604075" cy="1466725"/>
              </a:xfrm>
              <a:custGeom>
                <a:avLst/>
                <a:gdLst/>
                <a:ahLst/>
                <a:cxnLst/>
                <a:rect l="l" t="t" r="r" b="b"/>
                <a:pathLst>
                  <a:path w="24163" h="58669" extrusionOk="0">
                    <a:moveTo>
                      <a:pt x="12510" y="0"/>
                    </a:moveTo>
                    <a:cubicBezTo>
                      <a:pt x="12353" y="0"/>
                      <a:pt x="12193" y="12"/>
                      <a:pt x="12032" y="36"/>
                    </a:cubicBezTo>
                    <a:lnTo>
                      <a:pt x="0" y="1987"/>
                    </a:lnTo>
                    <a:lnTo>
                      <a:pt x="9203" y="58668"/>
                    </a:lnTo>
                    <a:lnTo>
                      <a:pt x="21235" y="56717"/>
                    </a:lnTo>
                    <a:cubicBezTo>
                      <a:pt x="22959" y="56424"/>
                      <a:pt x="24162" y="54766"/>
                      <a:pt x="23870" y="52977"/>
                    </a:cubicBezTo>
                    <a:lnTo>
                      <a:pt x="15740" y="2767"/>
                    </a:lnTo>
                    <a:cubicBezTo>
                      <a:pt x="15474" y="1142"/>
                      <a:pt x="14080" y="0"/>
                      <a:pt x="125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2"/>
              <p:cNvSpPr/>
              <p:nvPr/>
            </p:nvSpPr>
            <p:spPr>
              <a:xfrm>
                <a:off x="4754275" y="1253850"/>
                <a:ext cx="604075" cy="1466925"/>
              </a:xfrm>
              <a:custGeom>
                <a:avLst/>
                <a:gdLst/>
                <a:ahLst/>
                <a:cxnLst/>
                <a:rect l="l" t="t" r="r" b="b"/>
                <a:pathLst>
                  <a:path w="24163" h="58677" extrusionOk="0">
                    <a:moveTo>
                      <a:pt x="14992" y="1"/>
                    </a:moveTo>
                    <a:lnTo>
                      <a:pt x="2927" y="1952"/>
                    </a:lnTo>
                    <a:cubicBezTo>
                      <a:pt x="1171" y="2245"/>
                      <a:pt x="1" y="3903"/>
                      <a:pt x="293" y="5692"/>
                    </a:cubicBezTo>
                    <a:lnTo>
                      <a:pt x="8423" y="55902"/>
                    </a:lnTo>
                    <a:cubicBezTo>
                      <a:pt x="8687" y="57514"/>
                      <a:pt x="10060" y="58676"/>
                      <a:pt x="11614" y="58676"/>
                    </a:cubicBezTo>
                    <a:cubicBezTo>
                      <a:pt x="11784" y="58676"/>
                      <a:pt x="11957" y="58662"/>
                      <a:pt x="12130" y="58633"/>
                    </a:cubicBezTo>
                    <a:lnTo>
                      <a:pt x="24163" y="56682"/>
                    </a:lnTo>
                    <a:lnTo>
                      <a:pt x="149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2"/>
              <p:cNvSpPr/>
              <p:nvPr/>
            </p:nvSpPr>
            <p:spPr>
              <a:xfrm>
                <a:off x="5238825" y="1320050"/>
                <a:ext cx="222775" cy="2066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67" extrusionOk="0">
                    <a:moveTo>
                      <a:pt x="4466" y="0"/>
                    </a:moveTo>
                    <a:cubicBezTo>
                      <a:pt x="4248" y="0"/>
                      <a:pt x="4028" y="17"/>
                      <a:pt x="3805" y="52"/>
                    </a:cubicBezTo>
                    <a:cubicBezTo>
                      <a:pt x="1561" y="410"/>
                      <a:pt x="0" y="2523"/>
                      <a:pt x="390" y="4800"/>
                    </a:cubicBezTo>
                    <a:cubicBezTo>
                      <a:pt x="713" y="6824"/>
                      <a:pt x="2465" y="8266"/>
                      <a:pt x="4477" y="8266"/>
                    </a:cubicBezTo>
                    <a:cubicBezTo>
                      <a:pt x="4695" y="8266"/>
                      <a:pt x="4916" y="8249"/>
                      <a:pt x="5138" y="8214"/>
                    </a:cubicBezTo>
                    <a:cubicBezTo>
                      <a:pt x="7382" y="7857"/>
                      <a:pt x="8911" y="5710"/>
                      <a:pt x="8553" y="3467"/>
                    </a:cubicBezTo>
                    <a:cubicBezTo>
                      <a:pt x="8201" y="1442"/>
                      <a:pt x="6472" y="0"/>
                      <a:pt x="44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2"/>
              <p:cNvSpPr/>
              <p:nvPr/>
            </p:nvSpPr>
            <p:spPr>
              <a:xfrm>
                <a:off x="5274600" y="1573700"/>
                <a:ext cx="234150" cy="207475"/>
              </a:xfrm>
              <a:custGeom>
                <a:avLst/>
                <a:gdLst/>
                <a:ahLst/>
                <a:cxnLst/>
                <a:rect l="l" t="t" r="r" b="b"/>
                <a:pathLst>
                  <a:path w="9366" h="8299" extrusionOk="0">
                    <a:moveTo>
                      <a:pt x="4688" y="1"/>
                    </a:moveTo>
                    <a:cubicBezTo>
                      <a:pt x="2991" y="1"/>
                      <a:pt x="1394" y="1065"/>
                      <a:pt x="781" y="2751"/>
                    </a:cubicBezTo>
                    <a:cubicBezTo>
                      <a:pt x="0" y="4897"/>
                      <a:pt x="1138" y="7271"/>
                      <a:pt x="3285" y="8052"/>
                    </a:cubicBezTo>
                    <a:cubicBezTo>
                      <a:pt x="3745" y="8219"/>
                      <a:pt x="4216" y="8298"/>
                      <a:pt x="4681" y="8298"/>
                    </a:cubicBezTo>
                    <a:cubicBezTo>
                      <a:pt x="6386" y="8298"/>
                      <a:pt x="7998" y="7234"/>
                      <a:pt x="8585" y="5548"/>
                    </a:cubicBezTo>
                    <a:cubicBezTo>
                      <a:pt x="9366" y="3402"/>
                      <a:pt x="8260" y="1028"/>
                      <a:pt x="6081" y="247"/>
                    </a:cubicBezTo>
                    <a:cubicBezTo>
                      <a:pt x="5621" y="80"/>
                      <a:pt x="5151" y="1"/>
                      <a:pt x="46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2"/>
              <p:cNvSpPr/>
              <p:nvPr/>
            </p:nvSpPr>
            <p:spPr>
              <a:xfrm>
                <a:off x="5321750" y="1828975"/>
                <a:ext cx="2219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879" h="8275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3" y="52"/>
                    </a:cubicBezTo>
                    <a:cubicBezTo>
                      <a:pt x="1529" y="410"/>
                      <a:pt x="0" y="2524"/>
                      <a:pt x="358" y="4800"/>
                    </a:cubicBezTo>
                    <a:cubicBezTo>
                      <a:pt x="679" y="6812"/>
                      <a:pt x="2411" y="8274"/>
                      <a:pt x="4406" y="8274"/>
                    </a:cubicBezTo>
                    <a:cubicBezTo>
                      <a:pt x="4636" y="8274"/>
                      <a:pt x="4870" y="8255"/>
                      <a:pt x="5106" y="8215"/>
                    </a:cubicBezTo>
                    <a:cubicBezTo>
                      <a:pt x="7350" y="7857"/>
                      <a:pt x="8878" y="5711"/>
                      <a:pt x="8520" y="3467"/>
                    </a:cubicBezTo>
                    <a:cubicBezTo>
                      <a:pt x="8198" y="1442"/>
                      <a:pt x="6446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2"/>
              <p:cNvSpPr/>
              <p:nvPr/>
            </p:nvSpPr>
            <p:spPr>
              <a:xfrm>
                <a:off x="5362400" y="2083225"/>
                <a:ext cx="223600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8944" h="8276" extrusionOk="0">
                    <a:moveTo>
                      <a:pt x="4472" y="1"/>
                    </a:moveTo>
                    <a:cubicBezTo>
                      <a:pt x="4242" y="1"/>
                      <a:pt x="4008" y="20"/>
                      <a:pt x="3773" y="61"/>
                    </a:cubicBezTo>
                    <a:cubicBezTo>
                      <a:pt x="1529" y="418"/>
                      <a:pt x="0" y="2532"/>
                      <a:pt x="358" y="4809"/>
                    </a:cubicBezTo>
                    <a:cubicBezTo>
                      <a:pt x="681" y="6833"/>
                      <a:pt x="2433" y="8275"/>
                      <a:pt x="4444" y="8275"/>
                    </a:cubicBezTo>
                    <a:cubicBezTo>
                      <a:pt x="4662" y="8275"/>
                      <a:pt x="4883" y="8258"/>
                      <a:pt x="5106" y="8223"/>
                    </a:cubicBezTo>
                    <a:cubicBezTo>
                      <a:pt x="7382" y="7865"/>
                      <a:pt x="8943" y="5687"/>
                      <a:pt x="8520" y="3475"/>
                    </a:cubicBezTo>
                    <a:cubicBezTo>
                      <a:pt x="8200" y="1464"/>
                      <a:pt x="6468" y="1"/>
                      <a:pt x="44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2"/>
              <p:cNvSpPr/>
              <p:nvPr/>
            </p:nvSpPr>
            <p:spPr>
              <a:xfrm>
                <a:off x="5403850" y="2337075"/>
                <a:ext cx="222800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8912" h="8276" extrusionOk="0">
                    <a:moveTo>
                      <a:pt x="4435" y="1"/>
                    </a:moveTo>
                    <a:cubicBezTo>
                      <a:pt x="4217" y="1"/>
                      <a:pt x="3996" y="18"/>
                      <a:pt x="3773" y="53"/>
                    </a:cubicBezTo>
                    <a:cubicBezTo>
                      <a:pt x="1529" y="411"/>
                      <a:pt x="1" y="2524"/>
                      <a:pt x="358" y="4801"/>
                    </a:cubicBezTo>
                    <a:cubicBezTo>
                      <a:pt x="679" y="6812"/>
                      <a:pt x="2411" y="8275"/>
                      <a:pt x="4407" y="8275"/>
                    </a:cubicBezTo>
                    <a:cubicBezTo>
                      <a:pt x="4637" y="8275"/>
                      <a:pt x="4871" y="8256"/>
                      <a:pt x="5106" y="8215"/>
                    </a:cubicBezTo>
                    <a:cubicBezTo>
                      <a:pt x="7350" y="7857"/>
                      <a:pt x="8911" y="5744"/>
                      <a:pt x="8521" y="3467"/>
                    </a:cubicBezTo>
                    <a:cubicBezTo>
                      <a:pt x="8198" y="1443"/>
                      <a:pt x="6446" y="1"/>
                      <a:pt x="44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2"/>
              <p:cNvSpPr/>
              <p:nvPr/>
            </p:nvSpPr>
            <p:spPr>
              <a:xfrm>
                <a:off x="4859150" y="1381825"/>
                <a:ext cx="2227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75" extrusionOk="0">
                    <a:moveTo>
                      <a:pt x="4435" y="1"/>
                    </a:moveTo>
                    <a:cubicBezTo>
                      <a:pt x="4217" y="1"/>
                      <a:pt x="3995" y="17"/>
                      <a:pt x="3773" y="52"/>
                    </a:cubicBezTo>
                    <a:cubicBezTo>
                      <a:pt x="1529" y="410"/>
                      <a:pt x="1" y="2524"/>
                      <a:pt x="358" y="4800"/>
                    </a:cubicBezTo>
                    <a:cubicBezTo>
                      <a:pt x="679" y="6812"/>
                      <a:pt x="2411" y="8275"/>
                      <a:pt x="4406" y="8275"/>
                    </a:cubicBezTo>
                    <a:cubicBezTo>
                      <a:pt x="4637" y="8275"/>
                      <a:pt x="4871" y="8255"/>
                      <a:pt x="5106" y="8215"/>
                    </a:cubicBezTo>
                    <a:cubicBezTo>
                      <a:pt x="7350" y="7857"/>
                      <a:pt x="8911" y="5711"/>
                      <a:pt x="8521" y="3467"/>
                    </a:cubicBezTo>
                    <a:cubicBezTo>
                      <a:pt x="8198" y="1443"/>
                      <a:pt x="6446" y="1"/>
                      <a:pt x="44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2"/>
              <p:cNvSpPr/>
              <p:nvPr/>
            </p:nvSpPr>
            <p:spPr>
              <a:xfrm>
                <a:off x="4899800" y="1635500"/>
                <a:ext cx="222775" cy="2074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99" extrusionOk="0">
                    <a:moveTo>
                      <a:pt x="4424" y="0"/>
                    </a:moveTo>
                    <a:cubicBezTo>
                      <a:pt x="4209" y="0"/>
                      <a:pt x="3992" y="17"/>
                      <a:pt x="3773" y="52"/>
                    </a:cubicBezTo>
                    <a:cubicBezTo>
                      <a:pt x="1529" y="442"/>
                      <a:pt x="1" y="2588"/>
                      <a:pt x="358" y="4832"/>
                    </a:cubicBezTo>
                    <a:cubicBezTo>
                      <a:pt x="681" y="6856"/>
                      <a:pt x="2433" y="8298"/>
                      <a:pt x="4444" y="8298"/>
                    </a:cubicBezTo>
                    <a:cubicBezTo>
                      <a:pt x="4662" y="8298"/>
                      <a:pt x="4884" y="8281"/>
                      <a:pt x="5106" y="8246"/>
                    </a:cubicBezTo>
                    <a:cubicBezTo>
                      <a:pt x="7383" y="7889"/>
                      <a:pt x="8911" y="5710"/>
                      <a:pt x="8521" y="3499"/>
                    </a:cubicBezTo>
                    <a:cubicBezTo>
                      <a:pt x="8197" y="1471"/>
                      <a:pt x="6440" y="0"/>
                      <a:pt x="442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2"/>
              <p:cNvSpPr/>
              <p:nvPr/>
            </p:nvSpPr>
            <p:spPr>
              <a:xfrm>
                <a:off x="4941275" y="1889950"/>
                <a:ext cx="222775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75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2" y="52"/>
                    </a:cubicBezTo>
                    <a:cubicBezTo>
                      <a:pt x="1561" y="410"/>
                      <a:pt x="0" y="2524"/>
                      <a:pt x="358" y="4800"/>
                    </a:cubicBezTo>
                    <a:cubicBezTo>
                      <a:pt x="708" y="6812"/>
                      <a:pt x="2417" y="8274"/>
                      <a:pt x="4430" y="8274"/>
                    </a:cubicBezTo>
                    <a:cubicBezTo>
                      <a:pt x="4663" y="8274"/>
                      <a:pt x="4899" y="8255"/>
                      <a:pt x="5138" y="8214"/>
                    </a:cubicBezTo>
                    <a:cubicBezTo>
                      <a:pt x="7350" y="7857"/>
                      <a:pt x="8910" y="5743"/>
                      <a:pt x="8520" y="3467"/>
                    </a:cubicBezTo>
                    <a:cubicBezTo>
                      <a:pt x="8197" y="1442"/>
                      <a:pt x="6445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2"/>
              <p:cNvSpPr/>
              <p:nvPr/>
            </p:nvSpPr>
            <p:spPr>
              <a:xfrm>
                <a:off x="4981925" y="2145225"/>
                <a:ext cx="223575" cy="206675"/>
              </a:xfrm>
              <a:custGeom>
                <a:avLst/>
                <a:gdLst/>
                <a:ahLst/>
                <a:cxnLst/>
                <a:rect l="l" t="t" r="r" b="b"/>
                <a:pathLst>
                  <a:path w="8943" h="8267" extrusionOk="0">
                    <a:moveTo>
                      <a:pt x="4434" y="0"/>
                    </a:moveTo>
                    <a:cubicBezTo>
                      <a:pt x="4216" y="0"/>
                      <a:pt x="3995" y="17"/>
                      <a:pt x="3772" y="52"/>
                    </a:cubicBezTo>
                    <a:cubicBezTo>
                      <a:pt x="1561" y="410"/>
                      <a:pt x="0" y="2524"/>
                      <a:pt x="358" y="4800"/>
                    </a:cubicBezTo>
                    <a:cubicBezTo>
                      <a:pt x="710" y="6824"/>
                      <a:pt x="2438" y="8267"/>
                      <a:pt x="4469" y="8267"/>
                    </a:cubicBezTo>
                    <a:cubicBezTo>
                      <a:pt x="4689" y="8267"/>
                      <a:pt x="4912" y="8250"/>
                      <a:pt x="5138" y="8215"/>
                    </a:cubicBezTo>
                    <a:cubicBezTo>
                      <a:pt x="7415" y="7857"/>
                      <a:pt x="8943" y="5678"/>
                      <a:pt x="8520" y="3467"/>
                    </a:cubicBezTo>
                    <a:cubicBezTo>
                      <a:pt x="8197" y="1442"/>
                      <a:pt x="6445" y="0"/>
                      <a:pt x="44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2"/>
              <p:cNvSpPr/>
              <p:nvPr/>
            </p:nvSpPr>
            <p:spPr>
              <a:xfrm>
                <a:off x="5023375" y="2398900"/>
                <a:ext cx="222775" cy="207450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8298" extrusionOk="0">
                    <a:moveTo>
                      <a:pt x="4457" y="0"/>
                    </a:moveTo>
                    <a:cubicBezTo>
                      <a:pt x="4242" y="0"/>
                      <a:pt x="4025" y="17"/>
                      <a:pt x="3805" y="51"/>
                    </a:cubicBezTo>
                    <a:cubicBezTo>
                      <a:pt x="1561" y="409"/>
                      <a:pt x="1" y="2555"/>
                      <a:pt x="391" y="4832"/>
                    </a:cubicBezTo>
                    <a:cubicBezTo>
                      <a:pt x="714" y="6830"/>
                      <a:pt x="2472" y="8297"/>
                      <a:pt x="4487" y="8297"/>
                    </a:cubicBezTo>
                    <a:cubicBezTo>
                      <a:pt x="4702" y="8297"/>
                      <a:pt x="4919" y="8281"/>
                      <a:pt x="5139" y="8246"/>
                    </a:cubicBezTo>
                    <a:cubicBezTo>
                      <a:pt x="7383" y="7856"/>
                      <a:pt x="8911" y="5710"/>
                      <a:pt x="8553" y="3466"/>
                    </a:cubicBezTo>
                    <a:cubicBezTo>
                      <a:pt x="8230" y="1467"/>
                      <a:pt x="6472" y="0"/>
                      <a:pt x="44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2"/>
              <p:cNvSpPr/>
              <p:nvPr/>
            </p:nvSpPr>
            <p:spPr>
              <a:xfrm>
                <a:off x="4921750" y="1418075"/>
                <a:ext cx="136600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36" extrusionOk="0">
                    <a:moveTo>
                      <a:pt x="3870" y="1"/>
                    </a:moveTo>
                    <a:lnTo>
                      <a:pt x="1" y="5301"/>
                    </a:lnTo>
                    <a:cubicBezTo>
                      <a:pt x="572" y="5691"/>
                      <a:pt x="1226" y="5935"/>
                      <a:pt x="1913" y="5935"/>
                    </a:cubicBezTo>
                    <a:cubicBezTo>
                      <a:pt x="2087" y="5935"/>
                      <a:pt x="2262" y="5920"/>
                      <a:pt x="2440" y="5887"/>
                    </a:cubicBezTo>
                    <a:cubicBezTo>
                      <a:pt x="4228" y="5594"/>
                      <a:pt x="5464" y="3903"/>
                      <a:pt x="5171" y="2115"/>
                    </a:cubicBezTo>
                    <a:cubicBezTo>
                      <a:pt x="5041" y="1237"/>
                      <a:pt x="4521" y="489"/>
                      <a:pt x="3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2"/>
              <p:cNvSpPr/>
              <p:nvPr/>
            </p:nvSpPr>
            <p:spPr>
              <a:xfrm>
                <a:off x="4881100" y="1402550"/>
                <a:ext cx="137425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88" extrusionOk="0">
                    <a:moveTo>
                      <a:pt x="3514" y="1"/>
                    </a:moveTo>
                    <a:cubicBezTo>
                      <a:pt x="3351" y="1"/>
                      <a:pt x="3187" y="12"/>
                      <a:pt x="3025" y="36"/>
                    </a:cubicBezTo>
                    <a:cubicBezTo>
                      <a:pt x="1236" y="329"/>
                      <a:pt x="1" y="2020"/>
                      <a:pt x="293" y="3809"/>
                    </a:cubicBezTo>
                    <a:cubicBezTo>
                      <a:pt x="456" y="4719"/>
                      <a:pt x="944" y="5467"/>
                      <a:pt x="1627" y="5987"/>
                    </a:cubicBezTo>
                    <a:lnTo>
                      <a:pt x="5496" y="654"/>
                    </a:lnTo>
                    <a:cubicBezTo>
                      <a:pt x="4940" y="230"/>
                      <a:pt x="4232" y="1"/>
                      <a:pt x="35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2"/>
              <p:cNvSpPr/>
              <p:nvPr/>
            </p:nvSpPr>
            <p:spPr>
              <a:xfrm>
                <a:off x="4962400" y="1672550"/>
                <a:ext cx="136600" cy="1492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68" extrusionOk="0">
                    <a:moveTo>
                      <a:pt x="3870" y="0"/>
                    </a:moveTo>
                    <a:lnTo>
                      <a:pt x="1" y="5334"/>
                    </a:lnTo>
                    <a:cubicBezTo>
                      <a:pt x="572" y="5723"/>
                      <a:pt x="1226" y="5967"/>
                      <a:pt x="1913" y="5967"/>
                    </a:cubicBezTo>
                    <a:cubicBezTo>
                      <a:pt x="2087" y="5967"/>
                      <a:pt x="2262" y="5952"/>
                      <a:pt x="2440" y="5919"/>
                    </a:cubicBezTo>
                    <a:cubicBezTo>
                      <a:pt x="4228" y="5626"/>
                      <a:pt x="5464" y="3903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2"/>
              <p:cNvSpPr/>
              <p:nvPr/>
            </p:nvSpPr>
            <p:spPr>
              <a:xfrm>
                <a:off x="4923375" y="1657000"/>
                <a:ext cx="136600" cy="1489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5956" extrusionOk="0">
                    <a:moveTo>
                      <a:pt x="3495" y="1"/>
                    </a:moveTo>
                    <a:cubicBezTo>
                      <a:pt x="3330" y="1"/>
                      <a:pt x="3162" y="13"/>
                      <a:pt x="2992" y="37"/>
                    </a:cubicBezTo>
                    <a:cubicBezTo>
                      <a:pt x="1204" y="297"/>
                      <a:pt x="1" y="2021"/>
                      <a:pt x="261" y="3809"/>
                    </a:cubicBezTo>
                    <a:cubicBezTo>
                      <a:pt x="423" y="4687"/>
                      <a:pt x="911" y="5468"/>
                      <a:pt x="1627" y="5956"/>
                    </a:cubicBezTo>
                    <a:lnTo>
                      <a:pt x="5464" y="622"/>
                    </a:lnTo>
                    <a:cubicBezTo>
                      <a:pt x="4882" y="226"/>
                      <a:pt x="4214" y="1"/>
                      <a:pt x="349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2"/>
              <p:cNvSpPr/>
              <p:nvPr/>
            </p:nvSpPr>
            <p:spPr>
              <a:xfrm>
                <a:off x="5004675" y="1927000"/>
                <a:ext cx="135800" cy="1485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40" extrusionOk="0">
                    <a:moveTo>
                      <a:pt x="3838" y="1"/>
                    </a:moveTo>
                    <a:lnTo>
                      <a:pt x="1" y="5334"/>
                    </a:lnTo>
                    <a:cubicBezTo>
                      <a:pt x="536" y="5717"/>
                      <a:pt x="1171" y="5939"/>
                      <a:pt x="1859" y="5939"/>
                    </a:cubicBezTo>
                    <a:cubicBezTo>
                      <a:pt x="2049" y="5939"/>
                      <a:pt x="2243" y="5922"/>
                      <a:pt x="2440" y="5887"/>
                    </a:cubicBezTo>
                    <a:cubicBezTo>
                      <a:pt x="4228" y="5594"/>
                      <a:pt x="5431" y="3903"/>
                      <a:pt x="5139" y="2115"/>
                    </a:cubicBezTo>
                    <a:cubicBezTo>
                      <a:pt x="5041" y="1269"/>
                      <a:pt x="4488" y="489"/>
                      <a:pt x="38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2"/>
              <p:cNvSpPr/>
              <p:nvPr/>
            </p:nvSpPr>
            <p:spPr>
              <a:xfrm>
                <a:off x="4964025" y="1911175"/>
                <a:ext cx="136600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6000" extrusionOk="0">
                    <a:moveTo>
                      <a:pt x="3534" y="0"/>
                    </a:moveTo>
                    <a:cubicBezTo>
                      <a:pt x="3355" y="0"/>
                      <a:pt x="3175" y="16"/>
                      <a:pt x="2992" y="49"/>
                    </a:cubicBezTo>
                    <a:cubicBezTo>
                      <a:pt x="1204" y="341"/>
                      <a:pt x="1" y="2065"/>
                      <a:pt x="261" y="3853"/>
                    </a:cubicBezTo>
                    <a:cubicBezTo>
                      <a:pt x="423" y="4731"/>
                      <a:pt x="911" y="5512"/>
                      <a:pt x="1627" y="6000"/>
                    </a:cubicBezTo>
                    <a:lnTo>
                      <a:pt x="5464" y="666"/>
                    </a:lnTo>
                    <a:cubicBezTo>
                      <a:pt x="4918" y="250"/>
                      <a:pt x="4246" y="0"/>
                      <a:pt x="353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2"/>
              <p:cNvSpPr/>
              <p:nvPr/>
            </p:nvSpPr>
            <p:spPr>
              <a:xfrm>
                <a:off x="5045325" y="2180675"/>
                <a:ext cx="135800" cy="1488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52" extrusionOk="0">
                    <a:moveTo>
                      <a:pt x="3838" y="0"/>
                    </a:moveTo>
                    <a:lnTo>
                      <a:pt x="1" y="5333"/>
                    </a:lnTo>
                    <a:cubicBezTo>
                      <a:pt x="528" y="5710"/>
                      <a:pt x="1153" y="5951"/>
                      <a:pt x="1830" y="5951"/>
                    </a:cubicBezTo>
                    <a:cubicBezTo>
                      <a:pt x="2029" y="5951"/>
                      <a:pt x="2233" y="5930"/>
                      <a:pt x="2440" y="5886"/>
                    </a:cubicBezTo>
                    <a:cubicBezTo>
                      <a:pt x="4228" y="5626"/>
                      <a:pt x="5431" y="3902"/>
                      <a:pt x="5139" y="2114"/>
                    </a:cubicBezTo>
                    <a:cubicBezTo>
                      <a:pt x="5041" y="1268"/>
                      <a:pt x="4553" y="488"/>
                      <a:pt x="38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2"/>
              <p:cNvSpPr/>
              <p:nvPr/>
            </p:nvSpPr>
            <p:spPr>
              <a:xfrm>
                <a:off x="5005500" y="2165550"/>
                <a:ext cx="137400" cy="149275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971" extrusionOk="0">
                    <a:moveTo>
                      <a:pt x="3562" y="1"/>
                    </a:moveTo>
                    <a:cubicBezTo>
                      <a:pt x="3375" y="1"/>
                      <a:pt x="3185" y="18"/>
                      <a:pt x="2992" y="52"/>
                    </a:cubicBezTo>
                    <a:cubicBezTo>
                      <a:pt x="1203" y="345"/>
                      <a:pt x="0" y="2036"/>
                      <a:pt x="293" y="3824"/>
                    </a:cubicBezTo>
                    <a:cubicBezTo>
                      <a:pt x="455" y="4735"/>
                      <a:pt x="943" y="5483"/>
                      <a:pt x="1626" y="5971"/>
                    </a:cubicBezTo>
                    <a:lnTo>
                      <a:pt x="5496" y="670"/>
                    </a:lnTo>
                    <a:cubicBezTo>
                      <a:pt x="4907" y="234"/>
                      <a:pt x="4257" y="1"/>
                      <a:pt x="35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2"/>
              <p:cNvSpPr/>
              <p:nvPr/>
            </p:nvSpPr>
            <p:spPr>
              <a:xfrm>
                <a:off x="5086800" y="2435125"/>
                <a:ext cx="135775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31" h="5936" extrusionOk="0">
                    <a:moveTo>
                      <a:pt x="3870" y="1"/>
                    </a:moveTo>
                    <a:lnTo>
                      <a:pt x="0" y="5334"/>
                    </a:lnTo>
                    <a:cubicBezTo>
                      <a:pt x="544" y="5696"/>
                      <a:pt x="1191" y="5935"/>
                      <a:pt x="1892" y="5935"/>
                    </a:cubicBezTo>
                    <a:cubicBezTo>
                      <a:pt x="2071" y="5935"/>
                      <a:pt x="2254" y="5920"/>
                      <a:pt x="2439" y="5887"/>
                    </a:cubicBezTo>
                    <a:cubicBezTo>
                      <a:pt x="4228" y="5594"/>
                      <a:pt x="5431" y="3903"/>
                      <a:pt x="5171" y="2114"/>
                    </a:cubicBezTo>
                    <a:cubicBezTo>
                      <a:pt x="5041" y="1269"/>
                      <a:pt x="4520" y="521"/>
                      <a:pt x="3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2"/>
              <p:cNvSpPr/>
              <p:nvPr/>
            </p:nvSpPr>
            <p:spPr>
              <a:xfrm>
                <a:off x="5046150" y="2419900"/>
                <a:ext cx="137400" cy="149400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976" extrusionOk="0">
                    <a:moveTo>
                      <a:pt x="3440" y="0"/>
                    </a:moveTo>
                    <a:cubicBezTo>
                      <a:pt x="3292" y="0"/>
                      <a:pt x="3142" y="8"/>
                      <a:pt x="2992" y="24"/>
                    </a:cubicBezTo>
                    <a:cubicBezTo>
                      <a:pt x="1203" y="317"/>
                      <a:pt x="0" y="2040"/>
                      <a:pt x="293" y="3829"/>
                    </a:cubicBezTo>
                    <a:cubicBezTo>
                      <a:pt x="455" y="4707"/>
                      <a:pt x="943" y="5488"/>
                      <a:pt x="1626" y="5975"/>
                    </a:cubicBezTo>
                    <a:lnTo>
                      <a:pt x="5496" y="642"/>
                    </a:lnTo>
                    <a:cubicBezTo>
                      <a:pt x="4899" y="208"/>
                      <a:pt x="4188" y="0"/>
                      <a:pt x="344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2"/>
              <p:cNvSpPr/>
              <p:nvPr/>
            </p:nvSpPr>
            <p:spPr>
              <a:xfrm>
                <a:off x="5302225" y="1357100"/>
                <a:ext cx="135800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6" extrusionOk="0">
                    <a:moveTo>
                      <a:pt x="3871" y="1"/>
                    </a:moveTo>
                    <a:lnTo>
                      <a:pt x="1" y="5301"/>
                    </a:lnTo>
                    <a:cubicBezTo>
                      <a:pt x="546" y="5691"/>
                      <a:pt x="1195" y="5935"/>
                      <a:pt x="1898" y="5935"/>
                    </a:cubicBezTo>
                    <a:cubicBezTo>
                      <a:pt x="2075" y="5935"/>
                      <a:pt x="2256" y="5920"/>
                      <a:pt x="2440" y="5887"/>
                    </a:cubicBezTo>
                    <a:cubicBezTo>
                      <a:pt x="4228" y="5594"/>
                      <a:pt x="5432" y="3903"/>
                      <a:pt x="5171" y="2115"/>
                    </a:cubicBezTo>
                    <a:cubicBezTo>
                      <a:pt x="5041" y="1204"/>
                      <a:pt x="4554" y="489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2"/>
              <p:cNvSpPr/>
              <p:nvPr/>
            </p:nvSpPr>
            <p:spPr>
              <a:xfrm>
                <a:off x="5262400" y="1341275"/>
                <a:ext cx="137425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6000" extrusionOk="0">
                    <a:moveTo>
                      <a:pt x="3547" y="0"/>
                    </a:moveTo>
                    <a:cubicBezTo>
                      <a:pt x="3375" y="0"/>
                      <a:pt x="3200" y="16"/>
                      <a:pt x="3025" y="48"/>
                    </a:cubicBezTo>
                    <a:cubicBezTo>
                      <a:pt x="1236" y="341"/>
                      <a:pt x="0" y="2032"/>
                      <a:pt x="293" y="3821"/>
                    </a:cubicBezTo>
                    <a:cubicBezTo>
                      <a:pt x="456" y="4731"/>
                      <a:pt x="943" y="5479"/>
                      <a:pt x="1626" y="6000"/>
                    </a:cubicBezTo>
                    <a:lnTo>
                      <a:pt x="5496" y="666"/>
                    </a:lnTo>
                    <a:cubicBezTo>
                      <a:pt x="4898" y="250"/>
                      <a:pt x="4237" y="0"/>
                      <a:pt x="35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2"/>
              <p:cNvSpPr/>
              <p:nvPr/>
            </p:nvSpPr>
            <p:spPr>
              <a:xfrm>
                <a:off x="5342875" y="1610750"/>
                <a:ext cx="135800" cy="148475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9" extrusionOk="0">
                    <a:moveTo>
                      <a:pt x="3871" y="1"/>
                    </a:moveTo>
                    <a:lnTo>
                      <a:pt x="1" y="5334"/>
                    </a:lnTo>
                    <a:cubicBezTo>
                      <a:pt x="536" y="5716"/>
                      <a:pt x="1171" y="5939"/>
                      <a:pt x="1859" y="5939"/>
                    </a:cubicBezTo>
                    <a:cubicBezTo>
                      <a:pt x="2049" y="5939"/>
                      <a:pt x="2243" y="5922"/>
                      <a:pt x="2440" y="5887"/>
                    </a:cubicBezTo>
                    <a:cubicBezTo>
                      <a:pt x="4228" y="5627"/>
                      <a:pt x="5432" y="3903"/>
                      <a:pt x="5171" y="2115"/>
                    </a:cubicBezTo>
                    <a:cubicBezTo>
                      <a:pt x="5041" y="1269"/>
                      <a:pt x="4554" y="489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2"/>
              <p:cNvSpPr/>
              <p:nvPr/>
            </p:nvSpPr>
            <p:spPr>
              <a:xfrm>
                <a:off x="5303050" y="1595650"/>
                <a:ext cx="137425" cy="1492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71" extrusionOk="0">
                    <a:moveTo>
                      <a:pt x="3590" y="0"/>
                    </a:moveTo>
                    <a:cubicBezTo>
                      <a:pt x="3402" y="0"/>
                      <a:pt x="3213" y="17"/>
                      <a:pt x="3025" y="52"/>
                    </a:cubicBezTo>
                    <a:cubicBezTo>
                      <a:pt x="1236" y="312"/>
                      <a:pt x="0" y="2036"/>
                      <a:pt x="293" y="3824"/>
                    </a:cubicBezTo>
                    <a:cubicBezTo>
                      <a:pt x="456" y="4702"/>
                      <a:pt x="943" y="5483"/>
                      <a:pt x="1626" y="5971"/>
                    </a:cubicBezTo>
                    <a:lnTo>
                      <a:pt x="5496" y="637"/>
                    </a:lnTo>
                    <a:cubicBezTo>
                      <a:pt x="4959" y="228"/>
                      <a:pt x="4282" y="0"/>
                      <a:pt x="359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2"/>
              <p:cNvSpPr/>
              <p:nvPr/>
            </p:nvSpPr>
            <p:spPr>
              <a:xfrm>
                <a:off x="5384350" y="1865225"/>
                <a:ext cx="135800" cy="148375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35" extrusionOk="0">
                    <a:moveTo>
                      <a:pt x="3870" y="0"/>
                    </a:moveTo>
                    <a:lnTo>
                      <a:pt x="0" y="5301"/>
                    </a:lnTo>
                    <a:cubicBezTo>
                      <a:pt x="545" y="5691"/>
                      <a:pt x="1215" y="5935"/>
                      <a:pt x="1910" y="5935"/>
                    </a:cubicBezTo>
                    <a:cubicBezTo>
                      <a:pt x="2085" y="5935"/>
                      <a:pt x="2262" y="5919"/>
                      <a:pt x="2439" y="5887"/>
                    </a:cubicBezTo>
                    <a:cubicBezTo>
                      <a:pt x="4228" y="5594"/>
                      <a:pt x="5431" y="3870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2"/>
              <p:cNvSpPr/>
              <p:nvPr/>
            </p:nvSpPr>
            <p:spPr>
              <a:xfrm>
                <a:off x="5344500" y="1849700"/>
                <a:ext cx="137425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88" extrusionOk="0">
                    <a:moveTo>
                      <a:pt x="3511" y="0"/>
                    </a:moveTo>
                    <a:cubicBezTo>
                      <a:pt x="3350" y="0"/>
                      <a:pt x="3188" y="12"/>
                      <a:pt x="3025" y="36"/>
                    </a:cubicBezTo>
                    <a:cubicBezTo>
                      <a:pt x="1237" y="329"/>
                      <a:pt x="1" y="2020"/>
                      <a:pt x="293" y="3808"/>
                    </a:cubicBezTo>
                    <a:cubicBezTo>
                      <a:pt x="456" y="4719"/>
                      <a:pt x="944" y="5499"/>
                      <a:pt x="1627" y="5987"/>
                    </a:cubicBezTo>
                    <a:lnTo>
                      <a:pt x="5497" y="654"/>
                    </a:lnTo>
                    <a:cubicBezTo>
                      <a:pt x="4914" y="230"/>
                      <a:pt x="4222" y="0"/>
                      <a:pt x="351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2"/>
              <p:cNvSpPr/>
              <p:nvPr/>
            </p:nvSpPr>
            <p:spPr>
              <a:xfrm>
                <a:off x="5425000" y="2119700"/>
                <a:ext cx="135800" cy="149200"/>
              </a:xfrm>
              <a:custGeom>
                <a:avLst/>
                <a:gdLst/>
                <a:ahLst/>
                <a:cxnLst/>
                <a:rect l="l" t="t" r="r" b="b"/>
                <a:pathLst>
                  <a:path w="5432" h="5968" extrusionOk="0">
                    <a:moveTo>
                      <a:pt x="3870" y="0"/>
                    </a:moveTo>
                    <a:lnTo>
                      <a:pt x="0" y="5333"/>
                    </a:lnTo>
                    <a:cubicBezTo>
                      <a:pt x="545" y="5723"/>
                      <a:pt x="1194" y="5967"/>
                      <a:pt x="1897" y="5967"/>
                    </a:cubicBezTo>
                    <a:cubicBezTo>
                      <a:pt x="2075" y="5967"/>
                      <a:pt x="2256" y="5951"/>
                      <a:pt x="2439" y="5919"/>
                    </a:cubicBezTo>
                    <a:cubicBezTo>
                      <a:pt x="4228" y="5626"/>
                      <a:pt x="5431" y="3902"/>
                      <a:pt x="5171" y="2114"/>
                    </a:cubicBezTo>
                    <a:cubicBezTo>
                      <a:pt x="5041" y="1236"/>
                      <a:pt x="4553" y="488"/>
                      <a:pt x="38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2"/>
              <p:cNvSpPr/>
              <p:nvPr/>
            </p:nvSpPr>
            <p:spPr>
              <a:xfrm>
                <a:off x="5385150" y="2104075"/>
                <a:ext cx="137425" cy="1489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959" extrusionOk="0">
                    <a:moveTo>
                      <a:pt x="3554" y="1"/>
                    </a:moveTo>
                    <a:cubicBezTo>
                      <a:pt x="3378" y="1"/>
                      <a:pt x="3201" y="14"/>
                      <a:pt x="3025" y="40"/>
                    </a:cubicBezTo>
                    <a:cubicBezTo>
                      <a:pt x="1237" y="300"/>
                      <a:pt x="1" y="2023"/>
                      <a:pt x="293" y="3812"/>
                    </a:cubicBezTo>
                    <a:cubicBezTo>
                      <a:pt x="456" y="4690"/>
                      <a:pt x="944" y="5470"/>
                      <a:pt x="1627" y="5958"/>
                    </a:cubicBezTo>
                    <a:lnTo>
                      <a:pt x="5497" y="625"/>
                    </a:lnTo>
                    <a:cubicBezTo>
                      <a:pt x="4950" y="209"/>
                      <a:pt x="4258" y="1"/>
                      <a:pt x="35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2"/>
              <p:cNvSpPr/>
              <p:nvPr/>
            </p:nvSpPr>
            <p:spPr>
              <a:xfrm>
                <a:off x="5466450" y="2374150"/>
                <a:ext cx="136625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5465" h="5936" extrusionOk="0">
                    <a:moveTo>
                      <a:pt x="3871" y="1"/>
                    </a:moveTo>
                    <a:lnTo>
                      <a:pt x="1" y="5334"/>
                    </a:lnTo>
                    <a:cubicBezTo>
                      <a:pt x="571" y="5697"/>
                      <a:pt x="1223" y="5935"/>
                      <a:pt x="1909" y="5935"/>
                    </a:cubicBezTo>
                    <a:cubicBezTo>
                      <a:pt x="2084" y="5935"/>
                      <a:pt x="2261" y="5920"/>
                      <a:pt x="2440" y="5887"/>
                    </a:cubicBezTo>
                    <a:cubicBezTo>
                      <a:pt x="4228" y="5594"/>
                      <a:pt x="5464" y="3903"/>
                      <a:pt x="5171" y="2114"/>
                    </a:cubicBezTo>
                    <a:cubicBezTo>
                      <a:pt x="5041" y="1269"/>
                      <a:pt x="4554" y="488"/>
                      <a:pt x="38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2"/>
              <p:cNvSpPr/>
              <p:nvPr/>
            </p:nvSpPr>
            <p:spPr>
              <a:xfrm>
                <a:off x="5427425" y="2358325"/>
                <a:ext cx="136625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5465" h="6000" extrusionOk="0">
                    <a:moveTo>
                      <a:pt x="3531" y="0"/>
                    </a:moveTo>
                    <a:cubicBezTo>
                      <a:pt x="3354" y="0"/>
                      <a:pt x="3175" y="16"/>
                      <a:pt x="2993" y="48"/>
                    </a:cubicBezTo>
                    <a:cubicBezTo>
                      <a:pt x="1204" y="341"/>
                      <a:pt x="1" y="2065"/>
                      <a:pt x="261" y="3853"/>
                    </a:cubicBezTo>
                    <a:cubicBezTo>
                      <a:pt x="424" y="4731"/>
                      <a:pt x="911" y="5512"/>
                      <a:pt x="1627" y="5999"/>
                    </a:cubicBezTo>
                    <a:lnTo>
                      <a:pt x="5464" y="666"/>
                    </a:lnTo>
                    <a:cubicBezTo>
                      <a:pt x="4892" y="250"/>
                      <a:pt x="4236" y="0"/>
                      <a:pt x="353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2"/>
              <p:cNvSpPr/>
              <p:nvPr/>
            </p:nvSpPr>
            <p:spPr>
              <a:xfrm>
                <a:off x="4907925" y="142785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5" y="0"/>
                    </a:moveTo>
                    <a:cubicBezTo>
                      <a:pt x="846" y="195"/>
                      <a:pt x="1" y="1398"/>
                      <a:pt x="196" y="2699"/>
                    </a:cubicBezTo>
                    <a:cubicBezTo>
                      <a:pt x="228" y="3024"/>
                      <a:pt x="358" y="3284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2"/>
              <p:cNvSpPr/>
              <p:nvPr/>
            </p:nvSpPr>
            <p:spPr>
              <a:xfrm>
                <a:off x="5287600" y="136605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78" y="196"/>
                      <a:pt x="0" y="1366"/>
                      <a:pt x="228" y="2667"/>
                    </a:cubicBezTo>
                    <a:cubicBezTo>
                      <a:pt x="261" y="2992"/>
                      <a:pt x="391" y="3285"/>
                      <a:pt x="553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2"/>
              <p:cNvSpPr/>
              <p:nvPr/>
            </p:nvSpPr>
            <p:spPr>
              <a:xfrm>
                <a:off x="4949400" y="1682300"/>
                <a:ext cx="52875" cy="878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13" fill="none" extrusionOk="0">
                    <a:moveTo>
                      <a:pt x="2114" y="1"/>
                    </a:moveTo>
                    <a:cubicBezTo>
                      <a:pt x="846" y="196"/>
                      <a:pt x="0" y="1366"/>
                      <a:pt x="195" y="2667"/>
                    </a:cubicBezTo>
                    <a:cubicBezTo>
                      <a:pt x="260" y="2992"/>
                      <a:pt x="358" y="3285"/>
                      <a:pt x="521" y="3513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2"/>
              <p:cNvSpPr/>
              <p:nvPr/>
            </p:nvSpPr>
            <p:spPr>
              <a:xfrm>
                <a:off x="5329875" y="161970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46" y="228"/>
                      <a:pt x="0" y="1399"/>
                      <a:pt x="196" y="2700"/>
                    </a:cubicBezTo>
                    <a:cubicBezTo>
                      <a:pt x="228" y="3025"/>
                      <a:pt x="358" y="3318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2"/>
              <p:cNvSpPr/>
              <p:nvPr/>
            </p:nvSpPr>
            <p:spPr>
              <a:xfrm>
                <a:off x="4990050" y="1932700"/>
                <a:ext cx="52875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6" fill="none" extrusionOk="0">
                    <a:moveTo>
                      <a:pt x="2114" y="1"/>
                    </a:moveTo>
                    <a:cubicBezTo>
                      <a:pt x="846" y="228"/>
                      <a:pt x="0" y="1399"/>
                      <a:pt x="195" y="2700"/>
                    </a:cubicBezTo>
                    <a:cubicBezTo>
                      <a:pt x="260" y="3025"/>
                      <a:pt x="358" y="3318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2"/>
              <p:cNvSpPr/>
              <p:nvPr/>
            </p:nvSpPr>
            <p:spPr>
              <a:xfrm>
                <a:off x="5370525" y="1870925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4" y="0"/>
                    </a:moveTo>
                    <a:cubicBezTo>
                      <a:pt x="846" y="195"/>
                      <a:pt x="0" y="1398"/>
                      <a:pt x="196" y="2699"/>
                    </a:cubicBezTo>
                    <a:cubicBezTo>
                      <a:pt x="228" y="3024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2"/>
              <p:cNvSpPr/>
              <p:nvPr/>
            </p:nvSpPr>
            <p:spPr>
              <a:xfrm>
                <a:off x="5030700" y="2187175"/>
                <a:ext cx="52850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4" h="3545" fill="none" extrusionOk="0">
                    <a:moveTo>
                      <a:pt x="2114" y="0"/>
                    </a:moveTo>
                    <a:cubicBezTo>
                      <a:pt x="846" y="195"/>
                      <a:pt x="0" y="1366"/>
                      <a:pt x="195" y="2667"/>
                    </a:cubicBezTo>
                    <a:cubicBezTo>
                      <a:pt x="260" y="2992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2"/>
              <p:cNvSpPr/>
              <p:nvPr/>
            </p:nvSpPr>
            <p:spPr>
              <a:xfrm>
                <a:off x="5411175" y="212620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4" y="0"/>
                    </a:moveTo>
                    <a:cubicBezTo>
                      <a:pt x="846" y="195"/>
                      <a:pt x="0" y="1366"/>
                      <a:pt x="196" y="2667"/>
                    </a:cubicBezTo>
                    <a:cubicBezTo>
                      <a:pt x="228" y="2992"/>
                      <a:pt x="358" y="3285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2"/>
              <p:cNvSpPr/>
              <p:nvPr/>
            </p:nvSpPr>
            <p:spPr>
              <a:xfrm>
                <a:off x="5072150" y="2442450"/>
                <a:ext cx="52875" cy="878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13" fill="none" extrusionOk="0">
                    <a:moveTo>
                      <a:pt x="2115" y="0"/>
                    </a:moveTo>
                    <a:cubicBezTo>
                      <a:pt x="846" y="195"/>
                      <a:pt x="1" y="1366"/>
                      <a:pt x="228" y="2667"/>
                    </a:cubicBezTo>
                    <a:cubicBezTo>
                      <a:pt x="261" y="2992"/>
                      <a:pt x="391" y="3285"/>
                      <a:pt x="554" y="3512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2"/>
              <p:cNvSpPr/>
              <p:nvPr/>
            </p:nvSpPr>
            <p:spPr>
              <a:xfrm>
                <a:off x="5452625" y="2379850"/>
                <a:ext cx="52875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3545" fill="none" extrusionOk="0">
                    <a:moveTo>
                      <a:pt x="2115" y="0"/>
                    </a:moveTo>
                    <a:cubicBezTo>
                      <a:pt x="846" y="228"/>
                      <a:pt x="1" y="1399"/>
                      <a:pt x="196" y="2699"/>
                    </a:cubicBezTo>
                    <a:cubicBezTo>
                      <a:pt x="229" y="3025"/>
                      <a:pt x="359" y="3317"/>
                      <a:pt x="521" y="3545"/>
                    </a:cubicBezTo>
                  </a:path>
                </a:pathLst>
              </a:custGeom>
              <a:solidFill>
                <a:schemeClr val="lt2"/>
              </a:solidFill>
              <a:ln w="10575" cap="rnd" cmpd="sng">
                <a:solidFill>
                  <a:srgbClr val="FC462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4" name="Google Shape;1234;p32"/>
          <p:cNvGrpSpPr/>
          <p:nvPr/>
        </p:nvGrpSpPr>
        <p:grpSpPr>
          <a:xfrm rot="4188766">
            <a:off x="314508" y="4071532"/>
            <a:ext cx="798503" cy="796971"/>
            <a:chOff x="7300864" y="642535"/>
            <a:chExt cx="798477" cy="796946"/>
          </a:xfrm>
        </p:grpSpPr>
        <p:sp>
          <p:nvSpPr>
            <p:cNvPr id="1235" name="Google Shape;1235;p32"/>
            <p:cNvSpPr/>
            <p:nvPr/>
          </p:nvSpPr>
          <p:spPr>
            <a:xfrm rot="2700000">
              <a:off x="7522174" y="65545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2"/>
            <p:cNvSpPr/>
            <p:nvPr/>
          </p:nvSpPr>
          <p:spPr>
            <a:xfrm rot="2700000">
              <a:off x="7398266" y="953068"/>
              <a:ext cx="311032" cy="404329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 rot="2700000">
              <a:off x="7692024" y="724979"/>
              <a:ext cx="309823" cy="40408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926714" y="338535"/>
            <a:ext cx="798477" cy="796946"/>
            <a:chOff x="7632314" y="2652585"/>
            <a:chExt cx="798477" cy="796946"/>
          </a:xfrm>
        </p:grpSpPr>
        <p:sp>
          <p:nvSpPr>
            <p:cNvPr id="1239" name="Google Shape;1239;p32"/>
            <p:cNvSpPr/>
            <p:nvPr/>
          </p:nvSpPr>
          <p:spPr>
            <a:xfrm rot="2700000">
              <a:off x="7853624" y="2665507"/>
              <a:ext cx="355951" cy="771101"/>
            </a:xfrm>
            <a:custGeom>
              <a:avLst/>
              <a:gdLst/>
              <a:ahLst/>
              <a:cxnLst/>
              <a:rect l="l" t="t" r="r" b="b"/>
              <a:pathLst>
                <a:path w="9464" h="20502" extrusionOk="0">
                  <a:moveTo>
                    <a:pt x="5652" y="1"/>
                  </a:moveTo>
                  <a:cubicBezTo>
                    <a:pt x="3915" y="1"/>
                    <a:pt x="2413" y="1288"/>
                    <a:pt x="2147" y="3032"/>
                  </a:cubicBezTo>
                  <a:lnTo>
                    <a:pt x="1204" y="9731"/>
                  </a:lnTo>
                  <a:lnTo>
                    <a:pt x="261" y="16462"/>
                  </a:lnTo>
                  <a:cubicBezTo>
                    <a:pt x="0" y="18381"/>
                    <a:pt x="1366" y="20235"/>
                    <a:pt x="3285" y="20462"/>
                  </a:cubicBezTo>
                  <a:cubicBezTo>
                    <a:pt x="3462" y="20489"/>
                    <a:pt x="3639" y="20502"/>
                    <a:pt x="3813" y="20502"/>
                  </a:cubicBezTo>
                  <a:cubicBezTo>
                    <a:pt x="5549" y="20502"/>
                    <a:pt x="7051" y="19215"/>
                    <a:pt x="7317" y="17471"/>
                  </a:cubicBezTo>
                  <a:lnTo>
                    <a:pt x="8228" y="10771"/>
                  </a:lnTo>
                  <a:lnTo>
                    <a:pt x="9171" y="4040"/>
                  </a:lnTo>
                  <a:cubicBezTo>
                    <a:pt x="9464" y="2089"/>
                    <a:pt x="8065" y="300"/>
                    <a:pt x="6179" y="40"/>
                  </a:cubicBezTo>
                  <a:cubicBezTo>
                    <a:pt x="6002" y="13"/>
                    <a:pt x="5825" y="1"/>
                    <a:pt x="5652" y="1"/>
                  </a:cubicBezTo>
                  <a:close/>
                </a:path>
              </a:pathLst>
            </a:cu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0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 rot="2700000">
              <a:off x="7729716" y="2963118"/>
              <a:ext cx="311032" cy="404329"/>
            </a:xfrm>
            <a:custGeom>
              <a:avLst/>
              <a:gdLst/>
              <a:ahLst/>
              <a:cxnLst/>
              <a:rect l="l" t="t" r="r" b="b"/>
              <a:pathLst>
                <a:path w="7721" h="10037" extrusionOk="0">
                  <a:moveTo>
                    <a:pt x="1155" y="0"/>
                  </a:moveTo>
                  <a:lnTo>
                    <a:pt x="274" y="6292"/>
                  </a:lnTo>
                  <a:cubicBezTo>
                    <a:pt x="0" y="8055"/>
                    <a:pt x="1247" y="9727"/>
                    <a:pt x="3070" y="10001"/>
                  </a:cubicBezTo>
                  <a:cubicBezTo>
                    <a:pt x="3233" y="10025"/>
                    <a:pt x="3395" y="10037"/>
                    <a:pt x="3555" y="10037"/>
                  </a:cubicBezTo>
                  <a:cubicBezTo>
                    <a:pt x="5182" y="10037"/>
                    <a:pt x="6590" y="8810"/>
                    <a:pt x="6839" y="7204"/>
                  </a:cubicBezTo>
                  <a:lnTo>
                    <a:pt x="7721" y="912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2"/>
            <p:cNvSpPr/>
            <p:nvPr/>
          </p:nvSpPr>
          <p:spPr>
            <a:xfrm rot="2700000">
              <a:off x="8023474" y="2735029"/>
              <a:ext cx="309823" cy="404088"/>
            </a:xfrm>
            <a:custGeom>
              <a:avLst/>
              <a:gdLst/>
              <a:ahLst/>
              <a:cxnLst/>
              <a:rect l="l" t="t" r="r" b="b"/>
              <a:pathLst>
                <a:path w="7691" h="10031" extrusionOk="0">
                  <a:moveTo>
                    <a:pt x="4174" y="1"/>
                  </a:moveTo>
                  <a:cubicBezTo>
                    <a:pt x="2531" y="1"/>
                    <a:pt x="1103" y="1212"/>
                    <a:pt x="852" y="2858"/>
                  </a:cubicBezTo>
                  <a:lnTo>
                    <a:pt x="0" y="9119"/>
                  </a:lnTo>
                  <a:lnTo>
                    <a:pt x="6566" y="10031"/>
                  </a:lnTo>
                  <a:lnTo>
                    <a:pt x="7447" y="3800"/>
                  </a:lnTo>
                  <a:cubicBezTo>
                    <a:pt x="7691" y="1976"/>
                    <a:pt x="6414" y="304"/>
                    <a:pt x="4621" y="31"/>
                  </a:cubicBezTo>
                  <a:cubicBezTo>
                    <a:pt x="4471" y="11"/>
                    <a:pt x="4322" y="1"/>
                    <a:pt x="41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" name="Google Shape;1242;p32"/>
          <p:cNvSpPr txBox="1">
            <a:spLocks noGrp="1"/>
          </p:cNvSpPr>
          <p:nvPr>
            <p:ph type="title" idx="2"/>
          </p:nvPr>
        </p:nvSpPr>
        <p:spPr>
          <a:xfrm>
            <a:off x="1220379" y="2571265"/>
            <a:ext cx="3512400" cy="12305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 smtClean="0">
                <a:effectLst/>
              </a:rPr>
              <a:t>One should confirmed his or her blood type before blood transfusion, or the blood may goagulate in one’s body that would lead to death.</a:t>
            </a:r>
            <a:endParaRPr lang="zh-CN" altLang="zh-C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85319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Google Shape;1827;p52"/>
          <p:cNvSpPr txBox="1">
            <a:spLocks noGrp="1"/>
          </p:cNvSpPr>
          <p:nvPr>
            <p:ph type="body" idx="1"/>
          </p:nvPr>
        </p:nvSpPr>
        <p:spPr>
          <a:xfrm>
            <a:off x="899592" y="1866705"/>
            <a:ext cx="4442483" cy="1410077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Generally you can transfuse your blood with certained blood type to whether it happens coagulation to determine your blood type.</a:t>
            </a:r>
            <a:endParaRPr sz="2400" dirty="0"/>
          </a:p>
        </p:txBody>
      </p:sp>
      <p:grpSp>
        <p:nvGrpSpPr>
          <p:cNvPr id="1829" name="Google Shape;1829;p52"/>
          <p:cNvGrpSpPr/>
          <p:nvPr/>
        </p:nvGrpSpPr>
        <p:grpSpPr>
          <a:xfrm>
            <a:off x="5413975" y="1065900"/>
            <a:ext cx="1778100" cy="3011700"/>
            <a:chOff x="5164000" y="1065875"/>
            <a:chExt cx="1778100" cy="3011700"/>
          </a:xfrm>
        </p:grpSpPr>
        <p:sp>
          <p:nvSpPr>
            <p:cNvPr id="1830" name="Google Shape;1830;p52"/>
            <p:cNvSpPr/>
            <p:nvPr/>
          </p:nvSpPr>
          <p:spPr>
            <a:xfrm>
              <a:off x="5164108" y="1065875"/>
              <a:ext cx="1777800" cy="3011700"/>
            </a:xfrm>
            <a:prstGeom prst="roundRect">
              <a:avLst>
                <a:gd name="adj" fmla="val 10675"/>
              </a:avLst>
            </a:prstGeom>
            <a:solidFill>
              <a:schemeClr val="accent3"/>
            </a:solidFill>
            <a:ln w="1143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2940000" algn="bl" rotWithShape="0">
                <a:schemeClr val="lt1">
                  <a:alpha val="2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2"/>
            <p:cNvSpPr/>
            <p:nvPr/>
          </p:nvSpPr>
          <p:spPr>
            <a:xfrm>
              <a:off x="5164000" y="1066019"/>
              <a:ext cx="1778100" cy="3011400"/>
            </a:xfrm>
            <a:prstGeom prst="roundRect">
              <a:avLst>
                <a:gd name="adj" fmla="val 10675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3" name="Google Shape;1833;p52"/>
          <p:cNvSpPr/>
          <p:nvPr/>
        </p:nvSpPr>
        <p:spPr>
          <a:xfrm>
            <a:off x="5834725" y="3746425"/>
            <a:ext cx="936600" cy="5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34" name="Google Shape;1834;p52"/>
          <p:cNvCxnSpPr/>
          <p:nvPr/>
        </p:nvCxnSpPr>
        <p:spPr>
          <a:xfrm>
            <a:off x="827584" y="987574"/>
            <a:ext cx="1284900" cy="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2556113"/>
      </p:ext>
    </p:extLst>
  </p:cSld>
  <p:clrMapOvr>
    <a:masterClrMapping/>
  </p:clrMapOvr>
</p:sld>
</file>

<file path=ppt/theme/theme1.xml><?xml version="1.0" encoding="utf-8"?>
<a:theme xmlns:a="http://schemas.openxmlformats.org/drawingml/2006/main" name="Alcoholism Treatment Drugs Breakthrough by Slidesgo">
  <a:themeElements>
    <a:clrScheme name="Simple Light">
      <a:dk1>
        <a:srgbClr val="F8F6FF"/>
      </a:dk1>
      <a:lt1>
        <a:srgbClr val="1D0D8D"/>
      </a:lt1>
      <a:dk2>
        <a:srgbClr val="F46F25"/>
      </a:dk2>
      <a:lt2>
        <a:srgbClr val="FC462D"/>
      </a:lt2>
      <a:accent1>
        <a:srgbClr val="EFEEFC"/>
      </a:accent1>
      <a:accent2>
        <a:srgbClr val="9BA6E9"/>
      </a:accent2>
      <a:accent3>
        <a:srgbClr val="FFFFFF"/>
      </a:accent3>
      <a:accent4>
        <a:srgbClr val="F7D238"/>
      </a:accent4>
      <a:accent5>
        <a:srgbClr val="FFFFFF"/>
      </a:accent5>
      <a:accent6>
        <a:srgbClr val="FFFFFF"/>
      </a:accent6>
      <a:hlink>
        <a:srgbClr val="1D0D8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272</Words>
  <Application>Microsoft Office PowerPoint</Application>
  <PresentationFormat>全屏显示(16:9)</PresentationFormat>
  <Paragraphs>54</Paragraphs>
  <Slides>10</Slides>
  <Notes>10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12" baseType="lpstr">
      <vt:lpstr>Alcoholism Treatment Drugs Breakthrough by Slidesgo</vt:lpstr>
      <vt:lpstr>Slidesgo Final Pages</vt:lpstr>
      <vt:lpstr>Blood Type and Its Importance</vt:lpstr>
      <vt:lpstr>Overall view of this lecture</vt:lpstr>
      <vt:lpstr>Blood Type</vt:lpstr>
      <vt:lpstr>Introduction</vt:lpstr>
      <vt:lpstr>—Cleveland Clinic</vt:lpstr>
      <vt:lpstr>Tests Correlation Results</vt:lpstr>
      <vt:lpstr>PowerPoint 演示文稿</vt:lpstr>
      <vt:lpstr>Transfusion and Blood type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Blood Type and Its Importance</dc:title>
  <cp:lastModifiedBy>xb21cn</cp:lastModifiedBy>
  <cp:revision>4</cp:revision>
  <dcterms:modified xsi:type="dcterms:W3CDTF">2023-04-12T09:18:40Z</dcterms:modified>
</cp:coreProperties>
</file>